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84" r:id="rId2"/>
    <p:sldId id="305" r:id="rId3"/>
    <p:sldId id="307" r:id="rId4"/>
    <p:sldId id="308" r:id="rId5"/>
    <p:sldId id="309" r:id="rId6"/>
  </p:sldIdLst>
  <p:sldSz cx="9144000" cy="5143500" type="screen16x9"/>
  <p:notesSz cx="6858000" cy="9144000"/>
  <p:embeddedFontLst>
    <p:embeddedFont>
      <p:font typeface="Akzidenz-Grotesk Pro Med Cnd" panose="0200060602000002000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5" autoAdjust="0"/>
    <p:restoredTop sz="95332" autoAdjust="0"/>
  </p:normalViewPr>
  <p:slideViewPr>
    <p:cSldViewPr>
      <p:cViewPr>
        <p:scale>
          <a:sx n="80" d="100"/>
          <a:sy n="80" d="100"/>
        </p:scale>
        <p:origin x="1392" y="566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771E-6E34-4E38-91CC-DD095E4A1E0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198AC-CC64-4E51-93C0-64BD29958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19672" y="3781269"/>
            <a:ext cx="7272808" cy="1261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r"/>
            <a:r>
              <a:rPr lang="ru-RU" sz="3200" dirty="0" smtClean="0">
                <a:solidFill>
                  <a:srgbClr val="FF0000"/>
                </a:solidFill>
                <a:latin typeface="Akzidenz-Grotesk Pro Med Cnd" pitchFamily="2" charset="0"/>
              </a:rPr>
              <a:t>Игорь Сергеевич </a:t>
            </a:r>
            <a:r>
              <a:rPr lang="ru-RU" sz="3200" dirty="0" err="1" smtClean="0">
                <a:solidFill>
                  <a:srgbClr val="FF0000"/>
                </a:solidFill>
                <a:latin typeface="Akzidenz-Grotesk Pro Med Cnd" pitchFamily="2" charset="0"/>
              </a:rPr>
              <a:t>Гребёнкин</a:t>
            </a:r>
            <a:endParaRPr lang="ru-RU" sz="3200" dirty="0" smtClean="0">
              <a:solidFill>
                <a:srgbClr val="FF0000"/>
              </a:solidFill>
              <a:latin typeface="Akzidenz-Grotesk Pro Med Cnd" pitchFamily="2" charset="0"/>
            </a:endParaRPr>
          </a:p>
          <a:p>
            <a:pPr algn="r"/>
            <a:r>
              <a:rPr lang="ru-RU" sz="1400" dirty="0" smtClean="0">
                <a:solidFill>
                  <a:srgbClr val="FF0000"/>
                </a:solidFill>
                <a:latin typeface="Akzidenz-Grotesk Pro Med Cnd" pitchFamily="2" charset="0"/>
              </a:rPr>
              <a:t>учитель истории и обществознания</a:t>
            </a:r>
          </a:p>
          <a:p>
            <a:pPr algn="r"/>
            <a:r>
              <a:rPr lang="ru-RU" sz="1400" dirty="0" smtClean="0">
                <a:solidFill>
                  <a:srgbClr val="FF0000"/>
                </a:solidFill>
                <a:latin typeface="Akzidenz-Grotesk Pro Med Cnd" pitchFamily="2" charset="0"/>
              </a:rPr>
              <a:t>город Губкин </a:t>
            </a:r>
          </a:p>
          <a:p>
            <a:pPr algn="r"/>
            <a:r>
              <a:rPr lang="ru-RU" sz="1400" dirty="0" smtClean="0">
                <a:solidFill>
                  <a:srgbClr val="FF0000"/>
                </a:solidFill>
                <a:latin typeface="Akzidenz-Grotesk Pro Med Cnd" pitchFamily="2" charset="0"/>
              </a:rPr>
              <a:t>Белгородская область </a:t>
            </a:r>
            <a:endParaRPr lang="ru-RU" sz="1400" dirty="0">
              <a:solidFill>
                <a:srgbClr val="FF0000"/>
              </a:solidFill>
              <a:latin typeface="Akzidenz-Grotesk Pro Med Cnd" pitchFamily="2" charset="0"/>
            </a:endParaRPr>
          </a:p>
        </p:txBody>
      </p:sp>
      <p:pic>
        <p:nvPicPr>
          <p:cNvPr id="33794" name="Picture 2" descr="C:\Users\Админ\Desktop\Логотип_черный_доп_без_год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67494"/>
            <a:ext cx="2015210" cy="730515"/>
          </a:xfrm>
          <a:prstGeom prst="rect">
            <a:avLst/>
          </a:prstGeom>
          <a:noFill/>
        </p:spPr>
      </p:pic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3477"/>
            <a:ext cx="1060864" cy="122413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80528" y="1693014"/>
            <a:ext cx="9217024" cy="196976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ru-RU" sz="4000" dirty="0">
                <a:latin typeface="Akzidenz-Grotesk Pro Med Cnd" pitchFamily="2" charset="0"/>
              </a:rPr>
              <a:t>«Специальные исторические дисциплины как элемент сохранения исторической памяти </a:t>
            </a:r>
            <a:endParaRPr lang="ru-RU" sz="4000" dirty="0" smtClean="0">
              <a:latin typeface="Akzidenz-Grotesk Pro Med Cnd" pitchFamily="2" charset="0"/>
            </a:endParaRPr>
          </a:p>
          <a:p>
            <a:pPr algn="ctr"/>
            <a:r>
              <a:rPr lang="ru-RU" sz="4000" dirty="0" smtClean="0">
                <a:latin typeface="Akzidenz-Grotesk Pro Med Cnd" pitchFamily="2" charset="0"/>
              </a:rPr>
              <a:t>на </a:t>
            </a:r>
            <a:r>
              <a:rPr lang="ru-RU" sz="4000" dirty="0">
                <a:latin typeface="Akzidenz-Grotesk Pro Med Cnd" pitchFamily="2" charset="0"/>
              </a:rPr>
              <a:t>уроках истории и обществознания»</a:t>
            </a:r>
            <a:endParaRPr lang="ru-RU" sz="4000" dirty="0" smtClean="0">
              <a:latin typeface="Akzidenz-Grotesk Pro Med Cn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44"/>
            <a:ext cx="9144000" cy="51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699542"/>
            <a:ext cx="3888432" cy="42287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486"/>
            <a:ext cx="4990505" cy="7795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91255"/>
            <a:ext cx="3713566" cy="32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44"/>
            <a:ext cx="9144000" cy="51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3478"/>
            <a:ext cx="4259628" cy="4032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232946"/>
            <a:ext cx="6336704" cy="910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1496">
            <a:off x="6492150" y="1372478"/>
            <a:ext cx="2145509" cy="28594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26694">
            <a:off x="5110880" y="525038"/>
            <a:ext cx="2147023" cy="298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744"/>
            <a:ext cx="9144000" cy="5164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27534"/>
            <a:ext cx="3605461" cy="42936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3478"/>
            <a:ext cx="6296025" cy="790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13726">
            <a:off x="394377" y="1477185"/>
            <a:ext cx="4503326" cy="29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</p:spPr>
      </p:pic>
      <p:pic>
        <p:nvPicPr>
          <p:cNvPr id="3" name="Picture 3" descr="C:\Users\Админ\Desktop\Remove-bg.ai_170188349359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-308570"/>
            <a:ext cx="7064954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045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26</Words>
  <Application>Microsoft Office PowerPoint</Application>
  <PresentationFormat>Экран (16:9)</PresentationFormat>
  <Paragraphs>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Akzidenz-Grotesk Pro Med Cnd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39</cp:revision>
  <dcterms:created xsi:type="dcterms:W3CDTF">2023-12-06T16:27:51Z</dcterms:created>
  <dcterms:modified xsi:type="dcterms:W3CDTF">2025-04-09T21:05:36Z</dcterms:modified>
</cp:coreProperties>
</file>