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4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6" r:id="rId1"/>
    <p:sldMasterId id="2147483679" r:id="rId2"/>
    <p:sldMasterId id="2147483685" r:id="rId3"/>
    <p:sldMasterId id="2147483691" r:id="rId4"/>
    <p:sldMasterId id="2147483697" r:id="rId5"/>
  </p:sldMasterIdLst>
  <p:notesMasterIdLst>
    <p:notesMasterId r:id="rId16"/>
  </p:notesMasterIdLst>
  <p:sldIdLst>
    <p:sldId id="256" r:id="rId6"/>
    <p:sldId id="262" r:id="rId7"/>
    <p:sldId id="263" r:id="rId8"/>
    <p:sldId id="264" r:id="rId9"/>
    <p:sldId id="265" r:id="rId10"/>
    <p:sldId id="257" r:id="rId11"/>
    <p:sldId id="258" r:id="rId12"/>
    <p:sldId id="260" r:id="rId13"/>
    <p:sldId id="261" r:id="rId14"/>
    <p:sldId id="266" r:id="rId15"/>
  </p:sldIdLst>
  <p:sldSz cx="12192000" cy="6858000"/>
  <p:notesSz cx="12192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1" d="100"/>
          <a:sy n="71" d="100"/>
        </p:scale>
        <p:origin x="-456" y="2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E77B1B-A6A5-4854-85DD-2290209268D0}" type="datetimeFigureOut">
              <a:rPr lang="ru-RU" smtClean="0"/>
              <a:t>11.12.2024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28F508-69F8-4FF4-89FA-0060960798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2930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28F508-69F8-4FF4-89FA-00609607988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93394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28F508-69F8-4FF4-89FA-006096079887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93394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12/11/2024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5640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001F5F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5144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001F5F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6849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237743"/>
            <a:ext cx="11351260" cy="52069"/>
          </a:xfrm>
          <a:custGeom>
            <a:avLst/>
            <a:gdLst/>
            <a:ahLst/>
            <a:cxnLst/>
            <a:rect l="l" t="t" r="r" b="b"/>
            <a:pathLst>
              <a:path w="11351260" h="52070">
                <a:moveTo>
                  <a:pt x="11350752" y="0"/>
                </a:moveTo>
                <a:lnTo>
                  <a:pt x="0" y="0"/>
                </a:lnTo>
                <a:lnTo>
                  <a:pt x="0" y="51816"/>
                </a:lnTo>
                <a:lnTo>
                  <a:pt x="11350752" y="51816"/>
                </a:lnTo>
                <a:lnTo>
                  <a:pt x="11350752" y="0"/>
                </a:lnTo>
                <a:close/>
              </a:path>
            </a:pathLst>
          </a:custGeom>
          <a:solidFill>
            <a:srgbClr val="207AC8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0" y="237743"/>
            <a:ext cx="11351260" cy="52069"/>
          </a:xfrm>
          <a:custGeom>
            <a:avLst/>
            <a:gdLst/>
            <a:ahLst/>
            <a:cxnLst/>
            <a:rect l="l" t="t" r="r" b="b"/>
            <a:pathLst>
              <a:path w="11351260" h="52070">
                <a:moveTo>
                  <a:pt x="0" y="51816"/>
                </a:moveTo>
                <a:lnTo>
                  <a:pt x="11350752" y="51816"/>
                </a:lnTo>
                <a:lnTo>
                  <a:pt x="11350752" y="0"/>
                </a:lnTo>
                <a:lnTo>
                  <a:pt x="0" y="0"/>
                </a:lnTo>
                <a:lnTo>
                  <a:pt x="0" y="51816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" name="bg object 18"/>
          <p:cNvSpPr/>
          <p:nvPr/>
        </p:nvSpPr>
        <p:spPr>
          <a:xfrm>
            <a:off x="0" y="103631"/>
            <a:ext cx="11351260" cy="60960"/>
          </a:xfrm>
          <a:custGeom>
            <a:avLst/>
            <a:gdLst/>
            <a:ahLst/>
            <a:cxnLst/>
            <a:rect l="l" t="t" r="r" b="b"/>
            <a:pathLst>
              <a:path w="11351260" h="60960">
                <a:moveTo>
                  <a:pt x="11350752" y="0"/>
                </a:moveTo>
                <a:lnTo>
                  <a:pt x="0" y="0"/>
                </a:lnTo>
                <a:lnTo>
                  <a:pt x="0" y="60959"/>
                </a:lnTo>
                <a:lnTo>
                  <a:pt x="11350752" y="60959"/>
                </a:lnTo>
                <a:lnTo>
                  <a:pt x="11350752" y="0"/>
                </a:lnTo>
                <a:close/>
              </a:path>
            </a:pathLst>
          </a:custGeom>
          <a:solidFill>
            <a:srgbClr val="00DEB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" name="bg object 19"/>
          <p:cNvSpPr/>
          <p:nvPr/>
        </p:nvSpPr>
        <p:spPr>
          <a:xfrm>
            <a:off x="0" y="103631"/>
            <a:ext cx="11351260" cy="60960"/>
          </a:xfrm>
          <a:custGeom>
            <a:avLst/>
            <a:gdLst/>
            <a:ahLst/>
            <a:cxnLst/>
            <a:rect l="l" t="t" r="r" b="b"/>
            <a:pathLst>
              <a:path w="11351260" h="60960">
                <a:moveTo>
                  <a:pt x="0" y="60959"/>
                </a:moveTo>
                <a:lnTo>
                  <a:pt x="11350752" y="60959"/>
                </a:lnTo>
                <a:lnTo>
                  <a:pt x="11350752" y="0"/>
                </a:lnTo>
                <a:lnTo>
                  <a:pt x="0" y="0"/>
                </a:lnTo>
                <a:lnTo>
                  <a:pt x="0" y="60959"/>
                </a:lnTo>
                <a:close/>
              </a:path>
            </a:pathLst>
          </a:custGeom>
          <a:ln w="12191">
            <a:solidFill>
              <a:srgbClr val="00DEB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" name="bg object 20"/>
          <p:cNvSpPr/>
          <p:nvPr/>
        </p:nvSpPr>
        <p:spPr>
          <a:xfrm>
            <a:off x="0" y="380999"/>
            <a:ext cx="12192000" cy="53340"/>
          </a:xfrm>
          <a:custGeom>
            <a:avLst/>
            <a:gdLst/>
            <a:ahLst/>
            <a:cxnLst/>
            <a:rect l="l" t="t" r="r" b="b"/>
            <a:pathLst>
              <a:path w="12192000" h="53340">
                <a:moveTo>
                  <a:pt x="12192000" y="0"/>
                </a:moveTo>
                <a:lnTo>
                  <a:pt x="0" y="0"/>
                </a:lnTo>
                <a:lnTo>
                  <a:pt x="0" y="53339"/>
                </a:lnTo>
                <a:lnTo>
                  <a:pt x="12192000" y="53339"/>
                </a:lnTo>
                <a:lnTo>
                  <a:pt x="12192000" y="0"/>
                </a:lnTo>
                <a:close/>
              </a:path>
            </a:pathLst>
          </a:custGeom>
          <a:solidFill>
            <a:srgbClr val="FF6C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1" name="bg object 21"/>
          <p:cNvSpPr/>
          <p:nvPr/>
        </p:nvSpPr>
        <p:spPr>
          <a:xfrm>
            <a:off x="0" y="380999"/>
            <a:ext cx="12192000" cy="53340"/>
          </a:xfrm>
          <a:custGeom>
            <a:avLst/>
            <a:gdLst/>
            <a:ahLst/>
            <a:cxnLst/>
            <a:rect l="l" t="t" r="r" b="b"/>
            <a:pathLst>
              <a:path w="12192000" h="53340">
                <a:moveTo>
                  <a:pt x="0" y="53339"/>
                </a:moveTo>
                <a:lnTo>
                  <a:pt x="12192000" y="53339"/>
                </a:lnTo>
                <a:lnTo>
                  <a:pt x="12192000" y="0"/>
                </a:lnTo>
                <a:lnTo>
                  <a:pt x="0" y="0"/>
                </a:lnTo>
                <a:lnTo>
                  <a:pt x="0" y="53339"/>
                </a:lnTo>
                <a:close/>
              </a:path>
            </a:pathLst>
          </a:custGeom>
          <a:ln w="12192">
            <a:solidFill>
              <a:srgbClr val="FF6C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" name="bg object 22"/>
          <p:cNvSpPr/>
          <p:nvPr/>
        </p:nvSpPr>
        <p:spPr>
          <a:xfrm>
            <a:off x="11862815" y="103631"/>
            <a:ext cx="47625" cy="6754495"/>
          </a:xfrm>
          <a:custGeom>
            <a:avLst/>
            <a:gdLst/>
            <a:ahLst/>
            <a:cxnLst/>
            <a:rect l="l" t="t" r="r" b="b"/>
            <a:pathLst>
              <a:path w="47625" h="6754495">
                <a:moveTo>
                  <a:pt x="47244" y="0"/>
                </a:moveTo>
                <a:lnTo>
                  <a:pt x="0" y="0"/>
                </a:lnTo>
                <a:lnTo>
                  <a:pt x="0" y="6754368"/>
                </a:lnTo>
                <a:lnTo>
                  <a:pt x="47244" y="6754368"/>
                </a:lnTo>
                <a:lnTo>
                  <a:pt x="47244" y="0"/>
                </a:lnTo>
                <a:close/>
              </a:path>
            </a:pathLst>
          </a:custGeom>
          <a:solidFill>
            <a:srgbClr val="FF6C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3" name="bg object 23"/>
          <p:cNvSpPr/>
          <p:nvPr/>
        </p:nvSpPr>
        <p:spPr>
          <a:xfrm>
            <a:off x="11862815" y="103631"/>
            <a:ext cx="47625" cy="6754495"/>
          </a:xfrm>
          <a:custGeom>
            <a:avLst/>
            <a:gdLst/>
            <a:ahLst/>
            <a:cxnLst/>
            <a:rect l="l" t="t" r="r" b="b"/>
            <a:pathLst>
              <a:path w="47625" h="6754495">
                <a:moveTo>
                  <a:pt x="0" y="6754368"/>
                </a:moveTo>
                <a:lnTo>
                  <a:pt x="47244" y="6754368"/>
                </a:lnTo>
                <a:lnTo>
                  <a:pt x="47244" y="0"/>
                </a:lnTo>
                <a:lnTo>
                  <a:pt x="0" y="0"/>
                </a:lnTo>
                <a:lnTo>
                  <a:pt x="0" y="6754368"/>
                </a:lnTo>
                <a:close/>
              </a:path>
            </a:pathLst>
          </a:custGeom>
          <a:ln w="12192">
            <a:solidFill>
              <a:srgbClr val="FF6C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4" name="bg object 24"/>
          <p:cNvSpPr/>
          <p:nvPr/>
        </p:nvSpPr>
        <p:spPr>
          <a:xfrm>
            <a:off x="12009119" y="536447"/>
            <a:ext cx="78105" cy="6322060"/>
          </a:xfrm>
          <a:custGeom>
            <a:avLst/>
            <a:gdLst/>
            <a:ahLst/>
            <a:cxnLst/>
            <a:rect l="l" t="t" r="r" b="b"/>
            <a:pathLst>
              <a:path w="78104" h="6322059">
                <a:moveTo>
                  <a:pt x="77724" y="0"/>
                </a:moveTo>
                <a:lnTo>
                  <a:pt x="0" y="0"/>
                </a:lnTo>
                <a:lnTo>
                  <a:pt x="0" y="6321552"/>
                </a:lnTo>
                <a:lnTo>
                  <a:pt x="77724" y="6321552"/>
                </a:lnTo>
                <a:lnTo>
                  <a:pt x="77724" y="0"/>
                </a:lnTo>
                <a:close/>
              </a:path>
            </a:pathLst>
          </a:custGeom>
          <a:solidFill>
            <a:srgbClr val="207AC8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5" name="bg object 25"/>
          <p:cNvSpPr/>
          <p:nvPr/>
        </p:nvSpPr>
        <p:spPr>
          <a:xfrm>
            <a:off x="12009119" y="536447"/>
            <a:ext cx="78105" cy="6322060"/>
          </a:xfrm>
          <a:custGeom>
            <a:avLst/>
            <a:gdLst/>
            <a:ahLst/>
            <a:cxnLst/>
            <a:rect l="l" t="t" r="r" b="b"/>
            <a:pathLst>
              <a:path w="78104" h="6322059">
                <a:moveTo>
                  <a:pt x="0" y="6321552"/>
                </a:moveTo>
                <a:lnTo>
                  <a:pt x="77724" y="6321552"/>
                </a:lnTo>
                <a:lnTo>
                  <a:pt x="77724" y="0"/>
                </a:lnTo>
                <a:lnTo>
                  <a:pt x="0" y="0"/>
                </a:lnTo>
                <a:lnTo>
                  <a:pt x="0" y="6321552"/>
                </a:lnTo>
                <a:close/>
              </a:path>
            </a:pathLst>
          </a:custGeom>
          <a:ln w="12192">
            <a:solidFill>
              <a:srgbClr val="207AC8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6" name="bg object 26"/>
          <p:cNvSpPr/>
          <p:nvPr/>
        </p:nvSpPr>
        <p:spPr>
          <a:xfrm>
            <a:off x="11692127" y="536447"/>
            <a:ext cx="56515" cy="6322060"/>
          </a:xfrm>
          <a:custGeom>
            <a:avLst/>
            <a:gdLst/>
            <a:ahLst/>
            <a:cxnLst/>
            <a:rect l="l" t="t" r="r" b="b"/>
            <a:pathLst>
              <a:path w="56515" h="6322059">
                <a:moveTo>
                  <a:pt x="56388" y="0"/>
                </a:moveTo>
                <a:lnTo>
                  <a:pt x="0" y="0"/>
                </a:lnTo>
                <a:lnTo>
                  <a:pt x="0" y="6321552"/>
                </a:lnTo>
                <a:lnTo>
                  <a:pt x="56388" y="6321552"/>
                </a:lnTo>
                <a:lnTo>
                  <a:pt x="56388" y="0"/>
                </a:lnTo>
                <a:close/>
              </a:path>
            </a:pathLst>
          </a:custGeom>
          <a:solidFill>
            <a:srgbClr val="00DEB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7" name="bg object 27"/>
          <p:cNvSpPr/>
          <p:nvPr/>
        </p:nvSpPr>
        <p:spPr>
          <a:xfrm>
            <a:off x="11692127" y="536447"/>
            <a:ext cx="56515" cy="6322060"/>
          </a:xfrm>
          <a:custGeom>
            <a:avLst/>
            <a:gdLst/>
            <a:ahLst/>
            <a:cxnLst/>
            <a:rect l="l" t="t" r="r" b="b"/>
            <a:pathLst>
              <a:path w="56515" h="6322059">
                <a:moveTo>
                  <a:pt x="0" y="6321552"/>
                </a:moveTo>
                <a:lnTo>
                  <a:pt x="56388" y="6321552"/>
                </a:lnTo>
                <a:lnTo>
                  <a:pt x="56388" y="0"/>
                </a:lnTo>
                <a:lnTo>
                  <a:pt x="0" y="0"/>
                </a:lnTo>
                <a:lnTo>
                  <a:pt x="0" y="6321552"/>
                </a:lnTo>
                <a:close/>
              </a:path>
            </a:pathLst>
          </a:custGeom>
          <a:ln w="12192">
            <a:solidFill>
              <a:srgbClr val="00DEB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pic>
        <p:nvPicPr>
          <p:cNvPr id="28" name="bg object 2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247" y="501395"/>
            <a:ext cx="1213104" cy="1207008"/>
          </a:xfrm>
          <a:prstGeom prst="rect">
            <a:avLst/>
          </a:prstGeom>
        </p:spPr>
      </p:pic>
      <p:pic>
        <p:nvPicPr>
          <p:cNvPr id="29" name="bg object 2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9579" y="1454632"/>
            <a:ext cx="4885321" cy="3902227"/>
          </a:xfrm>
          <a:prstGeom prst="rect">
            <a:avLst/>
          </a:prstGeom>
        </p:spPr>
      </p:pic>
      <p:pic>
        <p:nvPicPr>
          <p:cNvPr id="30" name="bg object 3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390639" y="1326388"/>
            <a:ext cx="5252681" cy="4350715"/>
          </a:xfrm>
          <a:prstGeom prst="rect">
            <a:avLst/>
          </a:prstGeom>
        </p:spPr>
      </p:pic>
      <p:pic>
        <p:nvPicPr>
          <p:cNvPr id="31" name="bg object 3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985259" y="3375660"/>
            <a:ext cx="4221480" cy="316687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001F5F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7020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237743"/>
            <a:ext cx="11351260" cy="52069"/>
          </a:xfrm>
          <a:custGeom>
            <a:avLst/>
            <a:gdLst/>
            <a:ahLst/>
            <a:cxnLst/>
            <a:rect l="l" t="t" r="r" b="b"/>
            <a:pathLst>
              <a:path w="11351260" h="52070">
                <a:moveTo>
                  <a:pt x="11350752" y="0"/>
                </a:moveTo>
                <a:lnTo>
                  <a:pt x="0" y="0"/>
                </a:lnTo>
                <a:lnTo>
                  <a:pt x="0" y="51816"/>
                </a:lnTo>
                <a:lnTo>
                  <a:pt x="11350752" y="51816"/>
                </a:lnTo>
                <a:lnTo>
                  <a:pt x="11350752" y="0"/>
                </a:lnTo>
                <a:close/>
              </a:path>
            </a:pathLst>
          </a:custGeom>
          <a:solidFill>
            <a:srgbClr val="207AC8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0" y="237743"/>
            <a:ext cx="11351260" cy="52069"/>
          </a:xfrm>
          <a:custGeom>
            <a:avLst/>
            <a:gdLst/>
            <a:ahLst/>
            <a:cxnLst/>
            <a:rect l="l" t="t" r="r" b="b"/>
            <a:pathLst>
              <a:path w="11351260" h="52070">
                <a:moveTo>
                  <a:pt x="0" y="51816"/>
                </a:moveTo>
                <a:lnTo>
                  <a:pt x="11350752" y="51816"/>
                </a:lnTo>
                <a:lnTo>
                  <a:pt x="11350752" y="0"/>
                </a:lnTo>
                <a:lnTo>
                  <a:pt x="0" y="0"/>
                </a:lnTo>
                <a:lnTo>
                  <a:pt x="0" y="51816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" name="bg object 18"/>
          <p:cNvSpPr/>
          <p:nvPr/>
        </p:nvSpPr>
        <p:spPr>
          <a:xfrm>
            <a:off x="0" y="103631"/>
            <a:ext cx="11351260" cy="60960"/>
          </a:xfrm>
          <a:custGeom>
            <a:avLst/>
            <a:gdLst/>
            <a:ahLst/>
            <a:cxnLst/>
            <a:rect l="l" t="t" r="r" b="b"/>
            <a:pathLst>
              <a:path w="11351260" h="60960">
                <a:moveTo>
                  <a:pt x="11350752" y="0"/>
                </a:moveTo>
                <a:lnTo>
                  <a:pt x="0" y="0"/>
                </a:lnTo>
                <a:lnTo>
                  <a:pt x="0" y="60959"/>
                </a:lnTo>
                <a:lnTo>
                  <a:pt x="11350752" y="60959"/>
                </a:lnTo>
                <a:lnTo>
                  <a:pt x="11350752" y="0"/>
                </a:lnTo>
                <a:close/>
              </a:path>
            </a:pathLst>
          </a:custGeom>
          <a:solidFill>
            <a:srgbClr val="00DEB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" name="bg object 19"/>
          <p:cNvSpPr/>
          <p:nvPr/>
        </p:nvSpPr>
        <p:spPr>
          <a:xfrm>
            <a:off x="0" y="103631"/>
            <a:ext cx="11351260" cy="60960"/>
          </a:xfrm>
          <a:custGeom>
            <a:avLst/>
            <a:gdLst/>
            <a:ahLst/>
            <a:cxnLst/>
            <a:rect l="l" t="t" r="r" b="b"/>
            <a:pathLst>
              <a:path w="11351260" h="60960">
                <a:moveTo>
                  <a:pt x="0" y="60959"/>
                </a:moveTo>
                <a:lnTo>
                  <a:pt x="11350752" y="60959"/>
                </a:lnTo>
                <a:lnTo>
                  <a:pt x="11350752" y="0"/>
                </a:lnTo>
                <a:lnTo>
                  <a:pt x="0" y="0"/>
                </a:lnTo>
                <a:lnTo>
                  <a:pt x="0" y="60959"/>
                </a:lnTo>
                <a:close/>
              </a:path>
            </a:pathLst>
          </a:custGeom>
          <a:ln w="12191">
            <a:solidFill>
              <a:srgbClr val="00DEB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" name="bg object 20"/>
          <p:cNvSpPr/>
          <p:nvPr/>
        </p:nvSpPr>
        <p:spPr>
          <a:xfrm>
            <a:off x="0" y="380999"/>
            <a:ext cx="12192000" cy="53340"/>
          </a:xfrm>
          <a:custGeom>
            <a:avLst/>
            <a:gdLst/>
            <a:ahLst/>
            <a:cxnLst/>
            <a:rect l="l" t="t" r="r" b="b"/>
            <a:pathLst>
              <a:path w="12192000" h="53340">
                <a:moveTo>
                  <a:pt x="12192000" y="0"/>
                </a:moveTo>
                <a:lnTo>
                  <a:pt x="0" y="0"/>
                </a:lnTo>
                <a:lnTo>
                  <a:pt x="0" y="53339"/>
                </a:lnTo>
                <a:lnTo>
                  <a:pt x="12192000" y="53339"/>
                </a:lnTo>
                <a:lnTo>
                  <a:pt x="12192000" y="0"/>
                </a:lnTo>
                <a:close/>
              </a:path>
            </a:pathLst>
          </a:custGeom>
          <a:solidFill>
            <a:srgbClr val="FF6C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1" name="bg object 21"/>
          <p:cNvSpPr/>
          <p:nvPr/>
        </p:nvSpPr>
        <p:spPr>
          <a:xfrm>
            <a:off x="0" y="380999"/>
            <a:ext cx="12192000" cy="53340"/>
          </a:xfrm>
          <a:custGeom>
            <a:avLst/>
            <a:gdLst/>
            <a:ahLst/>
            <a:cxnLst/>
            <a:rect l="l" t="t" r="r" b="b"/>
            <a:pathLst>
              <a:path w="12192000" h="53340">
                <a:moveTo>
                  <a:pt x="0" y="53339"/>
                </a:moveTo>
                <a:lnTo>
                  <a:pt x="12192000" y="53339"/>
                </a:lnTo>
                <a:lnTo>
                  <a:pt x="12192000" y="0"/>
                </a:lnTo>
                <a:lnTo>
                  <a:pt x="0" y="0"/>
                </a:lnTo>
                <a:lnTo>
                  <a:pt x="0" y="53339"/>
                </a:lnTo>
                <a:close/>
              </a:path>
            </a:pathLst>
          </a:custGeom>
          <a:ln w="12192">
            <a:solidFill>
              <a:srgbClr val="FF6C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" name="bg object 22"/>
          <p:cNvSpPr/>
          <p:nvPr/>
        </p:nvSpPr>
        <p:spPr>
          <a:xfrm>
            <a:off x="11862815" y="103631"/>
            <a:ext cx="47625" cy="6754495"/>
          </a:xfrm>
          <a:custGeom>
            <a:avLst/>
            <a:gdLst/>
            <a:ahLst/>
            <a:cxnLst/>
            <a:rect l="l" t="t" r="r" b="b"/>
            <a:pathLst>
              <a:path w="47625" h="6754495">
                <a:moveTo>
                  <a:pt x="47244" y="0"/>
                </a:moveTo>
                <a:lnTo>
                  <a:pt x="0" y="0"/>
                </a:lnTo>
                <a:lnTo>
                  <a:pt x="0" y="6754368"/>
                </a:lnTo>
                <a:lnTo>
                  <a:pt x="47244" y="6754368"/>
                </a:lnTo>
                <a:lnTo>
                  <a:pt x="47244" y="0"/>
                </a:lnTo>
                <a:close/>
              </a:path>
            </a:pathLst>
          </a:custGeom>
          <a:solidFill>
            <a:srgbClr val="FF6C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3" name="bg object 23"/>
          <p:cNvSpPr/>
          <p:nvPr/>
        </p:nvSpPr>
        <p:spPr>
          <a:xfrm>
            <a:off x="11862815" y="103631"/>
            <a:ext cx="47625" cy="6754495"/>
          </a:xfrm>
          <a:custGeom>
            <a:avLst/>
            <a:gdLst/>
            <a:ahLst/>
            <a:cxnLst/>
            <a:rect l="l" t="t" r="r" b="b"/>
            <a:pathLst>
              <a:path w="47625" h="6754495">
                <a:moveTo>
                  <a:pt x="0" y="6754368"/>
                </a:moveTo>
                <a:lnTo>
                  <a:pt x="47244" y="6754368"/>
                </a:lnTo>
                <a:lnTo>
                  <a:pt x="47244" y="0"/>
                </a:lnTo>
                <a:lnTo>
                  <a:pt x="0" y="0"/>
                </a:lnTo>
                <a:lnTo>
                  <a:pt x="0" y="6754368"/>
                </a:lnTo>
                <a:close/>
              </a:path>
            </a:pathLst>
          </a:custGeom>
          <a:ln w="12192">
            <a:solidFill>
              <a:srgbClr val="FF6C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4" name="bg object 24"/>
          <p:cNvSpPr/>
          <p:nvPr/>
        </p:nvSpPr>
        <p:spPr>
          <a:xfrm>
            <a:off x="12009119" y="536447"/>
            <a:ext cx="78105" cy="6322060"/>
          </a:xfrm>
          <a:custGeom>
            <a:avLst/>
            <a:gdLst/>
            <a:ahLst/>
            <a:cxnLst/>
            <a:rect l="l" t="t" r="r" b="b"/>
            <a:pathLst>
              <a:path w="78104" h="6322059">
                <a:moveTo>
                  <a:pt x="77724" y="0"/>
                </a:moveTo>
                <a:lnTo>
                  <a:pt x="0" y="0"/>
                </a:lnTo>
                <a:lnTo>
                  <a:pt x="0" y="6321552"/>
                </a:lnTo>
                <a:lnTo>
                  <a:pt x="77724" y="6321552"/>
                </a:lnTo>
                <a:lnTo>
                  <a:pt x="77724" y="0"/>
                </a:lnTo>
                <a:close/>
              </a:path>
            </a:pathLst>
          </a:custGeom>
          <a:solidFill>
            <a:srgbClr val="207AC8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5" name="bg object 25"/>
          <p:cNvSpPr/>
          <p:nvPr/>
        </p:nvSpPr>
        <p:spPr>
          <a:xfrm>
            <a:off x="12009119" y="536447"/>
            <a:ext cx="78105" cy="6322060"/>
          </a:xfrm>
          <a:custGeom>
            <a:avLst/>
            <a:gdLst/>
            <a:ahLst/>
            <a:cxnLst/>
            <a:rect l="l" t="t" r="r" b="b"/>
            <a:pathLst>
              <a:path w="78104" h="6322059">
                <a:moveTo>
                  <a:pt x="0" y="6321552"/>
                </a:moveTo>
                <a:lnTo>
                  <a:pt x="77724" y="6321552"/>
                </a:lnTo>
                <a:lnTo>
                  <a:pt x="77724" y="0"/>
                </a:lnTo>
                <a:lnTo>
                  <a:pt x="0" y="0"/>
                </a:lnTo>
                <a:lnTo>
                  <a:pt x="0" y="6321552"/>
                </a:lnTo>
                <a:close/>
              </a:path>
            </a:pathLst>
          </a:custGeom>
          <a:ln w="12192">
            <a:solidFill>
              <a:srgbClr val="207AC8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6" name="bg object 26"/>
          <p:cNvSpPr/>
          <p:nvPr/>
        </p:nvSpPr>
        <p:spPr>
          <a:xfrm>
            <a:off x="11692127" y="536447"/>
            <a:ext cx="56515" cy="6322060"/>
          </a:xfrm>
          <a:custGeom>
            <a:avLst/>
            <a:gdLst/>
            <a:ahLst/>
            <a:cxnLst/>
            <a:rect l="l" t="t" r="r" b="b"/>
            <a:pathLst>
              <a:path w="56515" h="6322059">
                <a:moveTo>
                  <a:pt x="56388" y="0"/>
                </a:moveTo>
                <a:lnTo>
                  <a:pt x="0" y="0"/>
                </a:lnTo>
                <a:lnTo>
                  <a:pt x="0" y="6321552"/>
                </a:lnTo>
                <a:lnTo>
                  <a:pt x="56388" y="6321552"/>
                </a:lnTo>
                <a:lnTo>
                  <a:pt x="56388" y="0"/>
                </a:lnTo>
                <a:close/>
              </a:path>
            </a:pathLst>
          </a:custGeom>
          <a:solidFill>
            <a:srgbClr val="00DEB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7" name="bg object 27"/>
          <p:cNvSpPr/>
          <p:nvPr/>
        </p:nvSpPr>
        <p:spPr>
          <a:xfrm>
            <a:off x="11692127" y="536447"/>
            <a:ext cx="56515" cy="6322060"/>
          </a:xfrm>
          <a:custGeom>
            <a:avLst/>
            <a:gdLst/>
            <a:ahLst/>
            <a:cxnLst/>
            <a:rect l="l" t="t" r="r" b="b"/>
            <a:pathLst>
              <a:path w="56515" h="6322059">
                <a:moveTo>
                  <a:pt x="0" y="6321552"/>
                </a:moveTo>
                <a:lnTo>
                  <a:pt x="56388" y="6321552"/>
                </a:lnTo>
                <a:lnTo>
                  <a:pt x="56388" y="0"/>
                </a:lnTo>
                <a:lnTo>
                  <a:pt x="0" y="0"/>
                </a:lnTo>
                <a:lnTo>
                  <a:pt x="0" y="6321552"/>
                </a:lnTo>
                <a:close/>
              </a:path>
            </a:pathLst>
          </a:custGeom>
          <a:ln w="12192">
            <a:solidFill>
              <a:srgbClr val="00DEB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pic>
        <p:nvPicPr>
          <p:cNvPr id="28" name="bg object 2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4611" y="650748"/>
            <a:ext cx="1556003" cy="154838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5158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9321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001F5F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337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001F5F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8680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237743"/>
            <a:ext cx="11351260" cy="52069"/>
          </a:xfrm>
          <a:custGeom>
            <a:avLst/>
            <a:gdLst/>
            <a:ahLst/>
            <a:cxnLst/>
            <a:rect l="l" t="t" r="r" b="b"/>
            <a:pathLst>
              <a:path w="11351260" h="52070">
                <a:moveTo>
                  <a:pt x="11350752" y="0"/>
                </a:moveTo>
                <a:lnTo>
                  <a:pt x="0" y="0"/>
                </a:lnTo>
                <a:lnTo>
                  <a:pt x="0" y="51816"/>
                </a:lnTo>
                <a:lnTo>
                  <a:pt x="11350752" y="51816"/>
                </a:lnTo>
                <a:lnTo>
                  <a:pt x="11350752" y="0"/>
                </a:lnTo>
                <a:close/>
              </a:path>
            </a:pathLst>
          </a:custGeom>
          <a:solidFill>
            <a:srgbClr val="207AC8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0" y="237743"/>
            <a:ext cx="11351260" cy="52069"/>
          </a:xfrm>
          <a:custGeom>
            <a:avLst/>
            <a:gdLst/>
            <a:ahLst/>
            <a:cxnLst/>
            <a:rect l="l" t="t" r="r" b="b"/>
            <a:pathLst>
              <a:path w="11351260" h="52070">
                <a:moveTo>
                  <a:pt x="0" y="51816"/>
                </a:moveTo>
                <a:lnTo>
                  <a:pt x="11350752" y="51816"/>
                </a:lnTo>
                <a:lnTo>
                  <a:pt x="11350752" y="0"/>
                </a:lnTo>
                <a:lnTo>
                  <a:pt x="0" y="0"/>
                </a:lnTo>
                <a:lnTo>
                  <a:pt x="0" y="51816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" name="bg object 18"/>
          <p:cNvSpPr/>
          <p:nvPr/>
        </p:nvSpPr>
        <p:spPr>
          <a:xfrm>
            <a:off x="0" y="103631"/>
            <a:ext cx="11351260" cy="60960"/>
          </a:xfrm>
          <a:custGeom>
            <a:avLst/>
            <a:gdLst/>
            <a:ahLst/>
            <a:cxnLst/>
            <a:rect l="l" t="t" r="r" b="b"/>
            <a:pathLst>
              <a:path w="11351260" h="60960">
                <a:moveTo>
                  <a:pt x="11350752" y="0"/>
                </a:moveTo>
                <a:lnTo>
                  <a:pt x="0" y="0"/>
                </a:lnTo>
                <a:lnTo>
                  <a:pt x="0" y="60959"/>
                </a:lnTo>
                <a:lnTo>
                  <a:pt x="11350752" y="60959"/>
                </a:lnTo>
                <a:lnTo>
                  <a:pt x="11350752" y="0"/>
                </a:lnTo>
                <a:close/>
              </a:path>
            </a:pathLst>
          </a:custGeom>
          <a:solidFill>
            <a:srgbClr val="00DEB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" name="bg object 19"/>
          <p:cNvSpPr/>
          <p:nvPr/>
        </p:nvSpPr>
        <p:spPr>
          <a:xfrm>
            <a:off x="0" y="103631"/>
            <a:ext cx="11351260" cy="60960"/>
          </a:xfrm>
          <a:custGeom>
            <a:avLst/>
            <a:gdLst/>
            <a:ahLst/>
            <a:cxnLst/>
            <a:rect l="l" t="t" r="r" b="b"/>
            <a:pathLst>
              <a:path w="11351260" h="60960">
                <a:moveTo>
                  <a:pt x="0" y="60959"/>
                </a:moveTo>
                <a:lnTo>
                  <a:pt x="11350752" y="60959"/>
                </a:lnTo>
                <a:lnTo>
                  <a:pt x="11350752" y="0"/>
                </a:lnTo>
                <a:lnTo>
                  <a:pt x="0" y="0"/>
                </a:lnTo>
                <a:lnTo>
                  <a:pt x="0" y="60959"/>
                </a:lnTo>
                <a:close/>
              </a:path>
            </a:pathLst>
          </a:custGeom>
          <a:ln w="12191">
            <a:solidFill>
              <a:srgbClr val="00DEB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" name="bg object 20"/>
          <p:cNvSpPr/>
          <p:nvPr/>
        </p:nvSpPr>
        <p:spPr>
          <a:xfrm>
            <a:off x="0" y="380999"/>
            <a:ext cx="12192000" cy="53340"/>
          </a:xfrm>
          <a:custGeom>
            <a:avLst/>
            <a:gdLst/>
            <a:ahLst/>
            <a:cxnLst/>
            <a:rect l="l" t="t" r="r" b="b"/>
            <a:pathLst>
              <a:path w="12192000" h="53340">
                <a:moveTo>
                  <a:pt x="12192000" y="0"/>
                </a:moveTo>
                <a:lnTo>
                  <a:pt x="0" y="0"/>
                </a:lnTo>
                <a:lnTo>
                  <a:pt x="0" y="53339"/>
                </a:lnTo>
                <a:lnTo>
                  <a:pt x="12192000" y="53339"/>
                </a:lnTo>
                <a:lnTo>
                  <a:pt x="12192000" y="0"/>
                </a:lnTo>
                <a:close/>
              </a:path>
            </a:pathLst>
          </a:custGeom>
          <a:solidFill>
            <a:srgbClr val="FF6C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1" name="bg object 21"/>
          <p:cNvSpPr/>
          <p:nvPr/>
        </p:nvSpPr>
        <p:spPr>
          <a:xfrm>
            <a:off x="0" y="380999"/>
            <a:ext cx="12192000" cy="53340"/>
          </a:xfrm>
          <a:custGeom>
            <a:avLst/>
            <a:gdLst/>
            <a:ahLst/>
            <a:cxnLst/>
            <a:rect l="l" t="t" r="r" b="b"/>
            <a:pathLst>
              <a:path w="12192000" h="53340">
                <a:moveTo>
                  <a:pt x="0" y="53339"/>
                </a:moveTo>
                <a:lnTo>
                  <a:pt x="12192000" y="53339"/>
                </a:lnTo>
                <a:lnTo>
                  <a:pt x="12192000" y="0"/>
                </a:lnTo>
                <a:lnTo>
                  <a:pt x="0" y="0"/>
                </a:lnTo>
                <a:lnTo>
                  <a:pt x="0" y="53339"/>
                </a:lnTo>
                <a:close/>
              </a:path>
            </a:pathLst>
          </a:custGeom>
          <a:ln w="12192">
            <a:solidFill>
              <a:srgbClr val="FF6C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" name="bg object 22"/>
          <p:cNvSpPr/>
          <p:nvPr/>
        </p:nvSpPr>
        <p:spPr>
          <a:xfrm>
            <a:off x="11862815" y="103631"/>
            <a:ext cx="47625" cy="6754495"/>
          </a:xfrm>
          <a:custGeom>
            <a:avLst/>
            <a:gdLst/>
            <a:ahLst/>
            <a:cxnLst/>
            <a:rect l="l" t="t" r="r" b="b"/>
            <a:pathLst>
              <a:path w="47625" h="6754495">
                <a:moveTo>
                  <a:pt x="47244" y="0"/>
                </a:moveTo>
                <a:lnTo>
                  <a:pt x="0" y="0"/>
                </a:lnTo>
                <a:lnTo>
                  <a:pt x="0" y="6754368"/>
                </a:lnTo>
                <a:lnTo>
                  <a:pt x="47244" y="6754368"/>
                </a:lnTo>
                <a:lnTo>
                  <a:pt x="47244" y="0"/>
                </a:lnTo>
                <a:close/>
              </a:path>
            </a:pathLst>
          </a:custGeom>
          <a:solidFill>
            <a:srgbClr val="FF6C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3" name="bg object 23"/>
          <p:cNvSpPr/>
          <p:nvPr/>
        </p:nvSpPr>
        <p:spPr>
          <a:xfrm>
            <a:off x="11862815" y="103631"/>
            <a:ext cx="47625" cy="6754495"/>
          </a:xfrm>
          <a:custGeom>
            <a:avLst/>
            <a:gdLst/>
            <a:ahLst/>
            <a:cxnLst/>
            <a:rect l="l" t="t" r="r" b="b"/>
            <a:pathLst>
              <a:path w="47625" h="6754495">
                <a:moveTo>
                  <a:pt x="0" y="6754368"/>
                </a:moveTo>
                <a:lnTo>
                  <a:pt x="47244" y="6754368"/>
                </a:lnTo>
                <a:lnTo>
                  <a:pt x="47244" y="0"/>
                </a:lnTo>
                <a:lnTo>
                  <a:pt x="0" y="0"/>
                </a:lnTo>
                <a:lnTo>
                  <a:pt x="0" y="6754368"/>
                </a:lnTo>
                <a:close/>
              </a:path>
            </a:pathLst>
          </a:custGeom>
          <a:ln w="12192">
            <a:solidFill>
              <a:srgbClr val="FF6C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4" name="bg object 24"/>
          <p:cNvSpPr/>
          <p:nvPr/>
        </p:nvSpPr>
        <p:spPr>
          <a:xfrm>
            <a:off x="12009119" y="536447"/>
            <a:ext cx="78105" cy="6322060"/>
          </a:xfrm>
          <a:custGeom>
            <a:avLst/>
            <a:gdLst/>
            <a:ahLst/>
            <a:cxnLst/>
            <a:rect l="l" t="t" r="r" b="b"/>
            <a:pathLst>
              <a:path w="78104" h="6322059">
                <a:moveTo>
                  <a:pt x="77724" y="0"/>
                </a:moveTo>
                <a:lnTo>
                  <a:pt x="0" y="0"/>
                </a:lnTo>
                <a:lnTo>
                  <a:pt x="0" y="6321552"/>
                </a:lnTo>
                <a:lnTo>
                  <a:pt x="77724" y="6321552"/>
                </a:lnTo>
                <a:lnTo>
                  <a:pt x="77724" y="0"/>
                </a:lnTo>
                <a:close/>
              </a:path>
            </a:pathLst>
          </a:custGeom>
          <a:solidFill>
            <a:srgbClr val="207AC8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5" name="bg object 25"/>
          <p:cNvSpPr/>
          <p:nvPr/>
        </p:nvSpPr>
        <p:spPr>
          <a:xfrm>
            <a:off x="12009119" y="536447"/>
            <a:ext cx="78105" cy="6322060"/>
          </a:xfrm>
          <a:custGeom>
            <a:avLst/>
            <a:gdLst/>
            <a:ahLst/>
            <a:cxnLst/>
            <a:rect l="l" t="t" r="r" b="b"/>
            <a:pathLst>
              <a:path w="78104" h="6322059">
                <a:moveTo>
                  <a:pt x="0" y="6321552"/>
                </a:moveTo>
                <a:lnTo>
                  <a:pt x="77724" y="6321552"/>
                </a:lnTo>
                <a:lnTo>
                  <a:pt x="77724" y="0"/>
                </a:lnTo>
                <a:lnTo>
                  <a:pt x="0" y="0"/>
                </a:lnTo>
                <a:lnTo>
                  <a:pt x="0" y="6321552"/>
                </a:lnTo>
                <a:close/>
              </a:path>
            </a:pathLst>
          </a:custGeom>
          <a:ln w="12192">
            <a:solidFill>
              <a:srgbClr val="207AC8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6" name="bg object 26"/>
          <p:cNvSpPr/>
          <p:nvPr/>
        </p:nvSpPr>
        <p:spPr>
          <a:xfrm>
            <a:off x="11692127" y="536447"/>
            <a:ext cx="56515" cy="6322060"/>
          </a:xfrm>
          <a:custGeom>
            <a:avLst/>
            <a:gdLst/>
            <a:ahLst/>
            <a:cxnLst/>
            <a:rect l="l" t="t" r="r" b="b"/>
            <a:pathLst>
              <a:path w="56515" h="6322059">
                <a:moveTo>
                  <a:pt x="56388" y="0"/>
                </a:moveTo>
                <a:lnTo>
                  <a:pt x="0" y="0"/>
                </a:lnTo>
                <a:lnTo>
                  <a:pt x="0" y="6321552"/>
                </a:lnTo>
                <a:lnTo>
                  <a:pt x="56388" y="6321552"/>
                </a:lnTo>
                <a:lnTo>
                  <a:pt x="56388" y="0"/>
                </a:lnTo>
                <a:close/>
              </a:path>
            </a:pathLst>
          </a:custGeom>
          <a:solidFill>
            <a:srgbClr val="00DEB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7" name="bg object 27"/>
          <p:cNvSpPr/>
          <p:nvPr/>
        </p:nvSpPr>
        <p:spPr>
          <a:xfrm>
            <a:off x="11692127" y="536447"/>
            <a:ext cx="56515" cy="6322060"/>
          </a:xfrm>
          <a:custGeom>
            <a:avLst/>
            <a:gdLst/>
            <a:ahLst/>
            <a:cxnLst/>
            <a:rect l="l" t="t" r="r" b="b"/>
            <a:pathLst>
              <a:path w="56515" h="6322059">
                <a:moveTo>
                  <a:pt x="0" y="6321552"/>
                </a:moveTo>
                <a:lnTo>
                  <a:pt x="56388" y="6321552"/>
                </a:lnTo>
                <a:lnTo>
                  <a:pt x="56388" y="0"/>
                </a:lnTo>
                <a:lnTo>
                  <a:pt x="0" y="0"/>
                </a:lnTo>
                <a:lnTo>
                  <a:pt x="0" y="6321552"/>
                </a:lnTo>
                <a:close/>
              </a:path>
            </a:pathLst>
          </a:custGeom>
          <a:ln w="12192">
            <a:solidFill>
              <a:srgbClr val="00DEB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pic>
        <p:nvPicPr>
          <p:cNvPr id="28" name="bg object 2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247" y="501395"/>
            <a:ext cx="1213104" cy="1207008"/>
          </a:xfrm>
          <a:prstGeom prst="rect">
            <a:avLst/>
          </a:prstGeom>
        </p:spPr>
      </p:pic>
      <p:pic>
        <p:nvPicPr>
          <p:cNvPr id="29" name="bg object 2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9579" y="1454632"/>
            <a:ext cx="4885321" cy="3902227"/>
          </a:xfrm>
          <a:prstGeom prst="rect">
            <a:avLst/>
          </a:prstGeom>
        </p:spPr>
      </p:pic>
      <p:pic>
        <p:nvPicPr>
          <p:cNvPr id="30" name="bg object 3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390639" y="1326388"/>
            <a:ext cx="5252681" cy="4350715"/>
          </a:xfrm>
          <a:prstGeom prst="rect">
            <a:avLst/>
          </a:prstGeom>
        </p:spPr>
      </p:pic>
      <p:pic>
        <p:nvPicPr>
          <p:cNvPr id="31" name="bg object 3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985259" y="3375660"/>
            <a:ext cx="4221480" cy="316687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001F5F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9969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237743"/>
            <a:ext cx="11351260" cy="52069"/>
          </a:xfrm>
          <a:custGeom>
            <a:avLst/>
            <a:gdLst/>
            <a:ahLst/>
            <a:cxnLst/>
            <a:rect l="l" t="t" r="r" b="b"/>
            <a:pathLst>
              <a:path w="11351260" h="52070">
                <a:moveTo>
                  <a:pt x="11350752" y="0"/>
                </a:moveTo>
                <a:lnTo>
                  <a:pt x="0" y="0"/>
                </a:lnTo>
                <a:lnTo>
                  <a:pt x="0" y="51816"/>
                </a:lnTo>
                <a:lnTo>
                  <a:pt x="11350752" y="51816"/>
                </a:lnTo>
                <a:lnTo>
                  <a:pt x="11350752" y="0"/>
                </a:lnTo>
                <a:close/>
              </a:path>
            </a:pathLst>
          </a:custGeom>
          <a:solidFill>
            <a:srgbClr val="207AC8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0" y="237743"/>
            <a:ext cx="11351260" cy="52069"/>
          </a:xfrm>
          <a:custGeom>
            <a:avLst/>
            <a:gdLst/>
            <a:ahLst/>
            <a:cxnLst/>
            <a:rect l="l" t="t" r="r" b="b"/>
            <a:pathLst>
              <a:path w="11351260" h="52070">
                <a:moveTo>
                  <a:pt x="0" y="51816"/>
                </a:moveTo>
                <a:lnTo>
                  <a:pt x="11350752" y="51816"/>
                </a:lnTo>
                <a:lnTo>
                  <a:pt x="11350752" y="0"/>
                </a:lnTo>
                <a:lnTo>
                  <a:pt x="0" y="0"/>
                </a:lnTo>
                <a:lnTo>
                  <a:pt x="0" y="51816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" name="bg object 18"/>
          <p:cNvSpPr/>
          <p:nvPr/>
        </p:nvSpPr>
        <p:spPr>
          <a:xfrm>
            <a:off x="0" y="103631"/>
            <a:ext cx="11351260" cy="60960"/>
          </a:xfrm>
          <a:custGeom>
            <a:avLst/>
            <a:gdLst/>
            <a:ahLst/>
            <a:cxnLst/>
            <a:rect l="l" t="t" r="r" b="b"/>
            <a:pathLst>
              <a:path w="11351260" h="60960">
                <a:moveTo>
                  <a:pt x="11350752" y="0"/>
                </a:moveTo>
                <a:lnTo>
                  <a:pt x="0" y="0"/>
                </a:lnTo>
                <a:lnTo>
                  <a:pt x="0" y="60959"/>
                </a:lnTo>
                <a:lnTo>
                  <a:pt x="11350752" y="60959"/>
                </a:lnTo>
                <a:lnTo>
                  <a:pt x="11350752" y="0"/>
                </a:lnTo>
                <a:close/>
              </a:path>
            </a:pathLst>
          </a:custGeom>
          <a:solidFill>
            <a:srgbClr val="00DEB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" name="bg object 19"/>
          <p:cNvSpPr/>
          <p:nvPr/>
        </p:nvSpPr>
        <p:spPr>
          <a:xfrm>
            <a:off x="0" y="103631"/>
            <a:ext cx="11351260" cy="60960"/>
          </a:xfrm>
          <a:custGeom>
            <a:avLst/>
            <a:gdLst/>
            <a:ahLst/>
            <a:cxnLst/>
            <a:rect l="l" t="t" r="r" b="b"/>
            <a:pathLst>
              <a:path w="11351260" h="60960">
                <a:moveTo>
                  <a:pt x="0" y="60959"/>
                </a:moveTo>
                <a:lnTo>
                  <a:pt x="11350752" y="60959"/>
                </a:lnTo>
                <a:lnTo>
                  <a:pt x="11350752" y="0"/>
                </a:lnTo>
                <a:lnTo>
                  <a:pt x="0" y="0"/>
                </a:lnTo>
                <a:lnTo>
                  <a:pt x="0" y="60959"/>
                </a:lnTo>
                <a:close/>
              </a:path>
            </a:pathLst>
          </a:custGeom>
          <a:ln w="12191">
            <a:solidFill>
              <a:srgbClr val="00DEB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" name="bg object 20"/>
          <p:cNvSpPr/>
          <p:nvPr/>
        </p:nvSpPr>
        <p:spPr>
          <a:xfrm>
            <a:off x="0" y="380999"/>
            <a:ext cx="12192000" cy="53340"/>
          </a:xfrm>
          <a:custGeom>
            <a:avLst/>
            <a:gdLst/>
            <a:ahLst/>
            <a:cxnLst/>
            <a:rect l="l" t="t" r="r" b="b"/>
            <a:pathLst>
              <a:path w="12192000" h="53340">
                <a:moveTo>
                  <a:pt x="12192000" y="0"/>
                </a:moveTo>
                <a:lnTo>
                  <a:pt x="0" y="0"/>
                </a:lnTo>
                <a:lnTo>
                  <a:pt x="0" y="53339"/>
                </a:lnTo>
                <a:lnTo>
                  <a:pt x="12192000" y="53339"/>
                </a:lnTo>
                <a:lnTo>
                  <a:pt x="12192000" y="0"/>
                </a:lnTo>
                <a:close/>
              </a:path>
            </a:pathLst>
          </a:custGeom>
          <a:solidFill>
            <a:srgbClr val="FF6C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1" name="bg object 21"/>
          <p:cNvSpPr/>
          <p:nvPr/>
        </p:nvSpPr>
        <p:spPr>
          <a:xfrm>
            <a:off x="0" y="380999"/>
            <a:ext cx="12192000" cy="53340"/>
          </a:xfrm>
          <a:custGeom>
            <a:avLst/>
            <a:gdLst/>
            <a:ahLst/>
            <a:cxnLst/>
            <a:rect l="l" t="t" r="r" b="b"/>
            <a:pathLst>
              <a:path w="12192000" h="53340">
                <a:moveTo>
                  <a:pt x="0" y="53339"/>
                </a:moveTo>
                <a:lnTo>
                  <a:pt x="12192000" y="53339"/>
                </a:lnTo>
                <a:lnTo>
                  <a:pt x="12192000" y="0"/>
                </a:lnTo>
                <a:lnTo>
                  <a:pt x="0" y="0"/>
                </a:lnTo>
                <a:lnTo>
                  <a:pt x="0" y="53339"/>
                </a:lnTo>
                <a:close/>
              </a:path>
            </a:pathLst>
          </a:custGeom>
          <a:ln w="12192">
            <a:solidFill>
              <a:srgbClr val="FF6C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" name="bg object 22"/>
          <p:cNvSpPr/>
          <p:nvPr/>
        </p:nvSpPr>
        <p:spPr>
          <a:xfrm>
            <a:off x="11862815" y="103631"/>
            <a:ext cx="47625" cy="6754495"/>
          </a:xfrm>
          <a:custGeom>
            <a:avLst/>
            <a:gdLst/>
            <a:ahLst/>
            <a:cxnLst/>
            <a:rect l="l" t="t" r="r" b="b"/>
            <a:pathLst>
              <a:path w="47625" h="6754495">
                <a:moveTo>
                  <a:pt x="47244" y="0"/>
                </a:moveTo>
                <a:lnTo>
                  <a:pt x="0" y="0"/>
                </a:lnTo>
                <a:lnTo>
                  <a:pt x="0" y="6754368"/>
                </a:lnTo>
                <a:lnTo>
                  <a:pt x="47244" y="6754368"/>
                </a:lnTo>
                <a:lnTo>
                  <a:pt x="47244" y="0"/>
                </a:lnTo>
                <a:close/>
              </a:path>
            </a:pathLst>
          </a:custGeom>
          <a:solidFill>
            <a:srgbClr val="FF6C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3" name="bg object 23"/>
          <p:cNvSpPr/>
          <p:nvPr/>
        </p:nvSpPr>
        <p:spPr>
          <a:xfrm>
            <a:off x="11862815" y="103631"/>
            <a:ext cx="47625" cy="6754495"/>
          </a:xfrm>
          <a:custGeom>
            <a:avLst/>
            <a:gdLst/>
            <a:ahLst/>
            <a:cxnLst/>
            <a:rect l="l" t="t" r="r" b="b"/>
            <a:pathLst>
              <a:path w="47625" h="6754495">
                <a:moveTo>
                  <a:pt x="0" y="6754368"/>
                </a:moveTo>
                <a:lnTo>
                  <a:pt x="47244" y="6754368"/>
                </a:lnTo>
                <a:lnTo>
                  <a:pt x="47244" y="0"/>
                </a:lnTo>
                <a:lnTo>
                  <a:pt x="0" y="0"/>
                </a:lnTo>
                <a:lnTo>
                  <a:pt x="0" y="6754368"/>
                </a:lnTo>
                <a:close/>
              </a:path>
            </a:pathLst>
          </a:custGeom>
          <a:ln w="12192">
            <a:solidFill>
              <a:srgbClr val="FF6C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4" name="bg object 24"/>
          <p:cNvSpPr/>
          <p:nvPr/>
        </p:nvSpPr>
        <p:spPr>
          <a:xfrm>
            <a:off x="12009119" y="536447"/>
            <a:ext cx="78105" cy="6322060"/>
          </a:xfrm>
          <a:custGeom>
            <a:avLst/>
            <a:gdLst/>
            <a:ahLst/>
            <a:cxnLst/>
            <a:rect l="l" t="t" r="r" b="b"/>
            <a:pathLst>
              <a:path w="78104" h="6322059">
                <a:moveTo>
                  <a:pt x="77724" y="0"/>
                </a:moveTo>
                <a:lnTo>
                  <a:pt x="0" y="0"/>
                </a:lnTo>
                <a:lnTo>
                  <a:pt x="0" y="6321552"/>
                </a:lnTo>
                <a:lnTo>
                  <a:pt x="77724" y="6321552"/>
                </a:lnTo>
                <a:lnTo>
                  <a:pt x="77724" y="0"/>
                </a:lnTo>
                <a:close/>
              </a:path>
            </a:pathLst>
          </a:custGeom>
          <a:solidFill>
            <a:srgbClr val="207AC8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5" name="bg object 25"/>
          <p:cNvSpPr/>
          <p:nvPr/>
        </p:nvSpPr>
        <p:spPr>
          <a:xfrm>
            <a:off x="12009119" y="536447"/>
            <a:ext cx="78105" cy="6322060"/>
          </a:xfrm>
          <a:custGeom>
            <a:avLst/>
            <a:gdLst/>
            <a:ahLst/>
            <a:cxnLst/>
            <a:rect l="l" t="t" r="r" b="b"/>
            <a:pathLst>
              <a:path w="78104" h="6322059">
                <a:moveTo>
                  <a:pt x="0" y="6321552"/>
                </a:moveTo>
                <a:lnTo>
                  <a:pt x="77724" y="6321552"/>
                </a:lnTo>
                <a:lnTo>
                  <a:pt x="77724" y="0"/>
                </a:lnTo>
                <a:lnTo>
                  <a:pt x="0" y="0"/>
                </a:lnTo>
                <a:lnTo>
                  <a:pt x="0" y="6321552"/>
                </a:lnTo>
                <a:close/>
              </a:path>
            </a:pathLst>
          </a:custGeom>
          <a:ln w="12192">
            <a:solidFill>
              <a:srgbClr val="207AC8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6" name="bg object 26"/>
          <p:cNvSpPr/>
          <p:nvPr/>
        </p:nvSpPr>
        <p:spPr>
          <a:xfrm>
            <a:off x="11692127" y="536447"/>
            <a:ext cx="56515" cy="6322060"/>
          </a:xfrm>
          <a:custGeom>
            <a:avLst/>
            <a:gdLst/>
            <a:ahLst/>
            <a:cxnLst/>
            <a:rect l="l" t="t" r="r" b="b"/>
            <a:pathLst>
              <a:path w="56515" h="6322059">
                <a:moveTo>
                  <a:pt x="56388" y="0"/>
                </a:moveTo>
                <a:lnTo>
                  <a:pt x="0" y="0"/>
                </a:lnTo>
                <a:lnTo>
                  <a:pt x="0" y="6321552"/>
                </a:lnTo>
                <a:lnTo>
                  <a:pt x="56388" y="6321552"/>
                </a:lnTo>
                <a:lnTo>
                  <a:pt x="56388" y="0"/>
                </a:lnTo>
                <a:close/>
              </a:path>
            </a:pathLst>
          </a:custGeom>
          <a:solidFill>
            <a:srgbClr val="00DEB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7" name="bg object 27"/>
          <p:cNvSpPr/>
          <p:nvPr/>
        </p:nvSpPr>
        <p:spPr>
          <a:xfrm>
            <a:off x="11692127" y="536447"/>
            <a:ext cx="56515" cy="6322060"/>
          </a:xfrm>
          <a:custGeom>
            <a:avLst/>
            <a:gdLst/>
            <a:ahLst/>
            <a:cxnLst/>
            <a:rect l="l" t="t" r="r" b="b"/>
            <a:pathLst>
              <a:path w="56515" h="6322059">
                <a:moveTo>
                  <a:pt x="0" y="6321552"/>
                </a:moveTo>
                <a:lnTo>
                  <a:pt x="56388" y="6321552"/>
                </a:lnTo>
                <a:lnTo>
                  <a:pt x="56388" y="0"/>
                </a:lnTo>
                <a:lnTo>
                  <a:pt x="0" y="0"/>
                </a:lnTo>
                <a:lnTo>
                  <a:pt x="0" y="6321552"/>
                </a:lnTo>
                <a:close/>
              </a:path>
            </a:pathLst>
          </a:custGeom>
          <a:ln w="12192">
            <a:solidFill>
              <a:srgbClr val="00DEB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pic>
        <p:nvPicPr>
          <p:cNvPr id="28" name="bg object 2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4611" y="650748"/>
            <a:ext cx="1556003" cy="154838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83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9103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001F5F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3497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001F5F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2768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237743"/>
            <a:ext cx="11351260" cy="52069"/>
          </a:xfrm>
          <a:custGeom>
            <a:avLst/>
            <a:gdLst/>
            <a:ahLst/>
            <a:cxnLst/>
            <a:rect l="l" t="t" r="r" b="b"/>
            <a:pathLst>
              <a:path w="11351260" h="52070">
                <a:moveTo>
                  <a:pt x="11350752" y="0"/>
                </a:moveTo>
                <a:lnTo>
                  <a:pt x="0" y="0"/>
                </a:lnTo>
                <a:lnTo>
                  <a:pt x="0" y="51816"/>
                </a:lnTo>
                <a:lnTo>
                  <a:pt x="11350752" y="51816"/>
                </a:lnTo>
                <a:lnTo>
                  <a:pt x="11350752" y="0"/>
                </a:lnTo>
                <a:close/>
              </a:path>
            </a:pathLst>
          </a:custGeom>
          <a:solidFill>
            <a:srgbClr val="207AC8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0" y="237743"/>
            <a:ext cx="11351260" cy="52069"/>
          </a:xfrm>
          <a:custGeom>
            <a:avLst/>
            <a:gdLst/>
            <a:ahLst/>
            <a:cxnLst/>
            <a:rect l="l" t="t" r="r" b="b"/>
            <a:pathLst>
              <a:path w="11351260" h="52070">
                <a:moveTo>
                  <a:pt x="0" y="51816"/>
                </a:moveTo>
                <a:lnTo>
                  <a:pt x="11350752" y="51816"/>
                </a:lnTo>
                <a:lnTo>
                  <a:pt x="11350752" y="0"/>
                </a:lnTo>
                <a:lnTo>
                  <a:pt x="0" y="0"/>
                </a:lnTo>
                <a:lnTo>
                  <a:pt x="0" y="51816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" name="bg object 18"/>
          <p:cNvSpPr/>
          <p:nvPr/>
        </p:nvSpPr>
        <p:spPr>
          <a:xfrm>
            <a:off x="0" y="103631"/>
            <a:ext cx="11351260" cy="60960"/>
          </a:xfrm>
          <a:custGeom>
            <a:avLst/>
            <a:gdLst/>
            <a:ahLst/>
            <a:cxnLst/>
            <a:rect l="l" t="t" r="r" b="b"/>
            <a:pathLst>
              <a:path w="11351260" h="60960">
                <a:moveTo>
                  <a:pt x="11350752" y="0"/>
                </a:moveTo>
                <a:lnTo>
                  <a:pt x="0" y="0"/>
                </a:lnTo>
                <a:lnTo>
                  <a:pt x="0" y="60959"/>
                </a:lnTo>
                <a:lnTo>
                  <a:pt x="11350752" y="60959"/>
                </a:lnTo>
                <a:lnTo>
                  <a:pt x="11350752" y="0"/>
                </a:lnTo>
                <a:close/>
              </a:path>
            </a:pathLst>
          </a:custGeom>
          <a:solidFill>
            <a:srgbClr val="00DEB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" name="bg object 19"/>
          <p:cNvSpPr/>
          <p:nvPr/>
        </p:nvSpPr>
        <p:spPr>
          <a:xfrm>
            <a:off x="0" y="103631"/>
            <a:ext cx="11351260" cy="60960"/>
          </a:xfrm>
          <a:custGeom>
            <a:avLst/>
            <a:gdLst/>
            <a:ahLst/>
            <a:cxnLst/>
            <a:rect l="l" t="t" r="r" b="b"/>
            <a:pathLst>
              <a:path w="11351260" h="60960">
                <a:moveTo>
                  <a:pt x="0" y="60959"/>
                </a:moveTo>
                <a:lnTo>
                  <a:pt x="11350752" y="60959"/>
                </a:lnTo>
                <a:lnTo>
                  <a:pt x="11350752" y="0"/>
                </a:lnTo>
                <a:lnTo>
                  <a:pt x="0" y="0"/>
                </a:lnTo>
                <a:lnTo>
                  <a:pt x="0" y="60959"/>
                </a:lnTo>
                <a:close/>
              </a:path>
            </a:pathLst>
          </a:custGeom>
          <a:ln w="12191">
            <a:solidFill>
              <a:srgbClr val="00DEB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" name="bg object 20"/>
          <p:cNvSpPr/>
          <p:nvPr/>
        </p:nvSpPr>
        <p:spPr>
          <a:xfrm>
            <a:off x="0" y="380999"/>
            <a:ext cx="12192000" cy="53340"/>
          </a:xfrm>
          <a:custGeom>
            <a:avLst/>
            <a:gdLst/>
            <a:ahLst/>
            <a:cxnLst/>
            <a:rect l="l" t="t" r="r" b="b"/>
            <a:pathLst>
              <a:path w="12192000" h="53340">
                <a:moveTo>
                  <a:pt x="12192000" y="0"/>
                </a:moveTo>
                <a:lnTo>
                  <a:pt x="0" y="0"/>
                </a:lnTo>
                <a:lnTo>
                  <a:pt x="0" y="53339"/>
                </a:lnTo>
                <a:lnTo>
                  <a:pt x="12192000" y="53339"/>
                </a:lnTo>
                <a:lnTo>
                  <a:pt x="12192000" y="0"/>
                </a:lnTo>
                <a:close/>
              </a:path>
            </a:pathLst>
          </a:custGeom>
          <a:solidFill>
            <a:srgbClr val="FF6C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1" name="bg object 21"/>
          <p:cNvSpPr/>
          <p:nvPr/>
        </p:nvSpPr>
        <p:spPr>
          <a:xfrm>
            <a:off x="0" y="380999"/>
            <a:ext cx="12192000" cy="53340"/>
          </a:xfrm>
          <a:custGeom>
            <a:avLst/>
            <a:gdLst/>
            <a:ahLst/>
            <a:cxnLst/>
            <a:rect l="l" t="t" r="r" b="b"/>
            <a:pathLst>
              <a:path w="12192000" h="53340">
                <a:moveTo>
                  <a:pt x="0" y="53339"/>
                </a:moveTo>
                <a:lnTo>
                  <a:pt x="12192000" y="53339"/>
                </a:lnTo>
                <a:lnTo>
                  <a:pt x="12192000" y="0"/>
                </a:lnTo>
                <a:lnTo>
                  <a:pt x="0" y="0"/>
                </a:lnTo>
                <a:lnTo>
                  <a:pt x="0" y="53339"/>
                </a:lnTo>
                <a:close/>
              </a:path>
            </a:pathLst>
          </a:custGeom>
          <a:ln w="12192">
            <a:solidFill>
              <a:srgbClr val="FF6C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" name="bg object 22"/>
          <p:cNvSpPr/>
          <p:nvPr/>
        </p:nvSpPr>
        <p:spPr>
          <a:xfrm>
            <a:off x="11862815" y="103631"/>
            <a:ext cx="47625" cy="6754495"/>
          </a:xfrm>
          <a:custGeom>
            <a:avLst/>
            <a:gdLst/>
            <a:ahLst/>
            <a:cxnLst/>
            <a:rect l="l" t="t" r="r" b="b"/>
            <a:pathLst>
              <a:path w="47625" h="6754495">
                <a:moveTo>
                  <a:pt x="47244" y="0"/>
                </a:moveTo>
                <a:lnTo>
                  <a:pt x="0" y="0"/>
                </a:lnTo>
                <a:lnTo>
                  <a:pt x="0" y="6754368"/>
                </a:lnTo>
                <a:lnTo>
                  <a:pt x="47244" y="6754368"/>
                </a:lnTo>
                <a:lnTo>
                  <a:pt x="47244" y="0"/>
                </a:lnTo>
                <a:close/>
              </a:path>
            </a:pathLst>
          </a:custGeom>
          <a:solidFill>
            <a:srgbClr val="FF6C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3" name="bg object 23"/>
          <p:cNvSpPr/>
          <p:nvPr/>
        </p:nvSpPr>
        <p:spPr>
          <a:xfrm>
            <a:off x="11862815" y="103631"/>
            <a:ext cx="47625" cy="6754495"/>
          </a:xfrm>
          <a:custGeom>
            <a:avLst/>
            <a:gdLst/>
            <a:ahLst/>
            <a:cxnLst/>
            <a:rect l="l" t="t" r="r" b="b"/>
            <a:pathLst>
              <a:path w="47625" h="6754495">
                <a:moveTo>
                  <a:pt x="0" y="6754368"/>
                </a:moveTo>
                <a:lnTo>
                  <a:pt x="47244" y="6754368"/>
                </a:lnTo>
                <a:lnTo>
                  <a:pt x="47244" y="0"/>
                </a:lnTo>
                <a:lnTo>
                  <a:pt x="0" y="0"/>
                </a:lnTo>
                <a:lnTo>
                  <a:pt x="0" y="6754368"/>
                </a:lnTo>
                <a:close/>
              </a:path>
            </a:pathLst>
          </a:custGeom>
          <a:ln w="12192">
            <a:solidFill>
              <a:srgbClr val="FF6C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4" name="bg object 24"/>
          <p:cNvSpPr/>
          <p:nvPr/>
        </p:nvSpPr>
        <p:spPr>
          <a:xfrm>
            <a:off x="12009119" y="536447"/>
            <a:ext cx="78105" cy="6322060"/>
          </a:xfrm>
          <a:custGeom>
            <a:avLst/>
            <a:gdLst/>
            <a:ahLst/>
            <a:cxnLst/>
            <a:rect l="l" t="t" r="r" b="b"/>
            <a:pathLst>
              <a:path w="78104" h="6322059">
                <a:moveTo>
                  <a:pt x="77724" y="0"/>
                </a:moveTo>
                <a:lnTo>
                  <a:pt x="0" y="0"/>
                </a:lnTo>
                <a:lnTo>
                  <a:pt x="0" y="6321552"/>
                </a:lnTo>
                <a:lnTo>
                  <a:pt x="77724" y="6321552"/>
                </a:lnTo>
                <a:lnTo>
                  <a:pt x="77724" y="0"/>
                </a:lnTo>
                <a:close/>
              </a:path>
            </a:pathLst>
          </a:custGeom>
          <a:solidFill>
            <a:srgbClr val="207AC8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5" name="bg object 25"/>
          <p:cNvSpPr/>
          <p:nvPr/>
        </p:nvSpPr>
        <p:spPr>
          <a:xfrm>
            <a:off x="12009119" y="536447"/>
            <a:ext cx="78105" cy="6322060"/>
          </a:xfrm>
          <a:custGeom>
            <a:avLst/>
            <a:gdLst/>
            <a:ahLst/>
            <a:cxnLst/>
            <a:rect l="l" t="t" r="r" b="b"/>
            <a:pathLst>
              <a:path w="78104" h="6322059">
                <a:moveTo>
                  <a:pt x="0" y="6321552"/>
                </a:moveTo>
                <a:lnTo>
                  <a:pt x="77724" y="6321552"/>
                </a:lnTo>
                <a:lnTo>
                  <a:pt x="77724" y="0"/>
                </a:lnTo>
                <a:lnTo>
                  <a:pt x="0" y="0"/>
                </a:lnTo>
                <a:lnTo>
                  <a:pt x="0" y="6321552"/>
                </a:lnTo>
                <a:close/>
              </a:path>
            </a:pathLst>
          </a:custGeom>
          <a:ln w="12192">
            <a:solidFill>
              <a:srgbClr val="207AC8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6" name="bg object 26"/>
          <p:cNvSpPr/>
          <p:nvPr/>
        </p:nvSpPr>
        <p:spPr>
          <a:xfrm>
            <a:off x="11692127" y="536447"/>
            <a:ext cx="56515" cy="6322060"/>
          </a:xfrm>
          <a:custGeom>
            <a:avLst/>
            <a:gdLst/>
            <a:ahLst/>
            <a:cxnLst/>
            <a:rect l="l" t="t" r="r" b="b"/>
            <a:pathLst>
              <a:path w="56515" h="6322059">
                <a:moveTo>
                  <a:pt x="56388" y="0"/>
                </a:moveTo>
                <a:lnTo>
                  <a:pt x="0" y="0"/>
                </a:lnTo>
                <a:lnTo>
                  <a:pt x="0" y="6321552"/>
                </a:lnTo>
                <a:lnTo>
                  <a:pt x="56388" y="6321552"/>
                </a:lnTo>
                <a:lnTo>
                  <a:pt x="56388" y="0"/>
                </a:lnTo>
                <a:close/>
              </a:path>
            </a:pathLst>
          </a:custGeom>
          <a:solidFill>
            <a:srgbClr val="00DEB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7" name="bg object 27"/>
          <p:cNvSpPr/>
          <p:nvPr/>
        </p:nvSpPr>
        <p:spPr>
          <a:xfrm>
            <a:off x="11692127" y="536447"/>
            <a:ext cx="56515" cy="6322060"/>
          </a:xfrm>
          <a:custGeom>
            <a:avLst/>
            <a:gdLst/>
            <a:ahLst/>
            <a:cxnLst/>
            <a:rect l="l" t="t" r="r" b="b"/>
            <a:pathLst>
              <a:path w="56515" h="6322059">
                <a:moveTo>
                  <a:pt x="0" y="6321552"/>
                </a:moveTo>
                <a:lnTo>
                  <a:pt x="56388" y="6321552"/>
                </a:lnTo>
                <a:lnTo>
                  <a:pt x="56388" y="0"/>
                </a:lnTo>
                <a:lnTo>
                  <a:pt x="0" y="0"/>
                </a:lnTo>
                <a:lnTo>
                  <a:pt x="0" y="6321552"/>
                </a:lnTo>
                <a:close/>
              </a:path>
            </a:pathLst>
          </a:custGeom>
          <a:ln w="12192">
            <a:solidFill>
              <a:srgbClr val="00DEB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pic>
        <p:nvPicPr>
          <p:cNvPr id="28" name="bg object 2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247" y="501395"/>
            <a:ext cx="1213104" cy="1207008"/>
          </a:xfrm>
          <a:prstGeom prst="rect">
            <a:avLst/>
          </a:prstGeom>
        </p:spPr>
      </p:pic>
      <p:pic>
        <p:nvPicPr>
          <p:cNvPr id="29" name="bg object 2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9579" y="1454632"/>
            <a:ext cx="4885321" cy="3902227"/>
          </a:xfrm>
          <a:prstGeom prst="rect">
            <a:avLst/>
          </a:prstGeom>
        </p:spPr>
      </p:pic>
      <p:pic>
        <p:nvPicPr>
          <p:cNvPr id="30" name="bg object 3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390639" y="1326388"/>
            <a:ext cx="5252681" cy="4350715"/>
          </a:xfrm>
          <a:prstGeom prst="rect">
            <a:avLst/>
          </a:prstGeom>
        </p:spPr>
      </p:pic>
      <p:pic>
        <p:nvPicPr>
          <p:cNvPr id="31" name="bg object 3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985259" y="3375660"/>
            <a:ext cx="4221480" cy="316687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001F5F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6011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237743"/>
            <a:ext cx="11351260" cy="52069"/>
          </a:xfrm>
          <a:custGeom>
            <a:avLst/>
            <a:gdLst/>
            <a:ahLst/>
            <a:cxnLst/>
            <a:rect l="l" t="t" r="r" b="b"/>
            <a:pathLst>
              <a:path w="11351260" h="52070">
                <a:moveTo>
                  <a:pt x="11350752" y="0"/>
                </a:moveTo>
                <a:lnTo>
                  <a:pt x="0" y="0"/>
                </a:lnTo>
                <a:lnTo>
                  <a:pt x="0" y="51816"/>
                </a:lnTo>
                <a:lnTo>
                  <a:pt x="11350752" y="51816"/>
                </a:lnTo>
                <a:lnTo>
                  <a:pt x="11350752" y="0"/>
                </a:lnTo>
                <a:close/>
              </a:path>
            </a:pathLst>
          </a:custGeom>
          <a:solidFill>
            <a:srgbClr val="207AC8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0" y="237743"/>
            <a:ext cx="11351260" cy="52069"/>
          </a:xfrm>
          <a:custGeom>
            <a:avLst/>
            <a:gdLst/>
            <a:ahLst/>
            <a:cxnLst/>
            <a:rect l="l" t="t" r="r" b="b"/>
            <a:pathLst>
              <a:path w="11351260" h="52070">
                <a:moveTo>
                  <a:pt x="0" y="51816"/>
                </a:moveTo>
                <a:lnTo>
                  <a:pt x="11350752" y="51816"/>
                </a:lnTo>
                <a:lnTo>
                  <a:pt x="11350752" y="0"/>
                </a:lnTo>
                <a:lnTo>
                  <a:pt x="0" y="0"/>
                </a:lnTo>
                <a:lnTo>
                  <a:pt x="0" y="51816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" name="bg object 18"/>
          <p:cNvSpPr/>
          <p:nvPr/>
        </p:nvSpPr>
        <p:spPr>
          <a:xfrm>
            <a:off x="0" y="103631"/>
            <a:ext cx="11351260" cy="60960"/>
          </a:xfrm>
          <a:custGeom>
            <a:avLst/>
            <a:gdLst/>
            <a:ahLst/>
            <a:cxnLst/>
            <a:rect l="l" t="t" r="r" b="b"/>
            <a:pathLst>
              <a:path w="11351260" h="60960">
                <a:moveTo>
                  <a:pt x="11350752" y="0"/>
                </a:moveTo>
                <a:lnTo>
                  <a:pt x="0" y="0"/>
                </a:lnTo>
                <a:lnTo>
                  <a:pt x="0" y="60959"/>
                </a:lnTo>
                <a:lnTo>
                  <a:pt x="11350752" y="60959"/>
                </a:lnTo>
                <a:lnTo>
                  <a:pt x="11350752" y="0"/>
                </a:lnTo>
                <a:close/>
              </a:path>
            </a:pathLst>
          </a:custGeom>
          <a:solidFill>
            <a:srgbClr val="00DEB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" name="bg object 19"/>
          <p:cNvSpPr/>
          <p:nvPr/>
        </p:nvSpPr>
        <p:spPr>
          <a:xfrm>
            <a:off x="0" y="103631"/>
            <a:ext cx="11351260" cy="60960"/>
          </a:xfrm>
          <a:custGeom>
            <a:avLst/>
            <a:gdLst/>
            <a:ahLst/>
            <a:cxnLst/>
            <a:rect l="l" t="t" r="r" b="b"/>
            <a:pathLst>
              <a:path w="11351260" h="60960">
                <a:moveTo>
                  <a:pt x="0" y="60959"/>
                </a:moveTo>
                <a:lnTo>
                  <a:pt x="11350752" y="60959"/>
                </a:lnTo>
                <a:lnTo>
                  <a:pt x="11350752" y="0"/>
                </a:lnTo>
                <a:lnTo>
                  <a:pt x="0" y="0"/>
                </a:lnTo>
                <a:lnTo>
                  <a:pt x="0" y="60959"/>
                </a:lnTo>
                <a:close/>
              </a:path>
            </a:pathLst>
          </a:custGeom>
          <a:ln w="12191">
            <a:solidFill>
              <a:srgbClr val="00DEB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" name="bg object 20"/>
          <p:cNvSpPr/>
          <p:nvPr/>
        </p:nvSpPr>
        <p:spPr>
          <a:xfrm>
            <a:off x="0" y="380999"/>
            <a:ext cx="12192000" cy="53340"/>
          </a:xfrm>
          <a:custGeom>
            <a:avLst/>
            <a:gdLst/>
            <a:ahLst/>
            <a:cxnLst/>
            <a:rect l="l" t="t" r="r" b="b"/>
            <a:pathLst>
              <a:path w="12192000" h="53340">
                <a:moveTo>
                  <a:pt x="12192000" y="0"/>
                </a:moveTo>
                <a:lnTo>
                  <a:pt x="0" y="0"/>
                </a:lnTo>
                <a:lnTo>
                  <a:pt x="0" y="53339"/>
                </a:lnTo>
                <a:lnTo>
                  <a:pt x="12192000" y="53339"/>
                </a:lnTo>
                <a:lnTo>
                  <a:pt x="12192000" y="0"/>
                </a:lnTo>
                <a:close/>
              </a:path>
            </a:pathLst>
          </a:custGeom>
          <a:solidFill>
            <a:srgbClr val="FF6C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1" name="bg object 21"/>
          <p:cNvSpPr/>
          <p:nvPr/>
        </p:nvSpPr>
        <p:spPr>
          <a:xfrm>
            <a:off x="0" y="380999"/>
            <a:ext cx="12192000" cy="53340"/>
          </a:xfrm>
          <a:custGeom>
            <a:avLst/>
            <a:gdLst/>
            <a:ahLst/>
            <a:cxnLst/>
            <a:rect l="l" t="t" r="r" b="b"/>
            <a:pathLst>
              <a:path w="12192000" h="53340">
                <a:moveTo>
                  <a:pt x="0" y="53339"/>
                </a:moveTo>
                <a:lnTo>
                  <a:pt x="12192000" y="53339"/>
                </a:lnTo>
                <a:lnTo>
                  <a:pt x="12192000" y="0"/>
                </a:lnTo>
                <a:lnTo>
                  <a:pt x="0" y="0"/>
                </a:lnTo>
                <a:lnTo>
                  <a:pt x="0" y="53339"/>
                </a:lnTo>
                <a:close/>
              </a:path>
            </a:pathLst>
          </a:custGeom>
          <a:ln w="12192">
            <a:solidFill>
              <a:srgbClr val="FF6C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" name="bg object 22"/>
          <p:cNvSpPr/>
          <p:nvPr/>
        </p:nvSpPr>
        <p:spPr>
          <a:xfrm>
            <a:off x="11862815" y="103631"/>
            <a:ext cx="47625" cy="6754495"/>
          </a:xfrm>
          <a:custGeom>
            <a:avLst/>
            <a:gdLst/>
            <a:ahLst/>
            <a:cxnLst/>
            <a:rect l="l" t="t" r="r" b="b"/>
            <a:pathLst>
              <a:path w="47625" h="6754495">
                <a:moveTo>
                  <a:pt x="47244" y="0"/>
                </a:moveTo>
                <a:lnTo>
                  <a:pt x="0" y="0"/>
                </a:lnTo>
                <a:lnTo>
                  <a:pt x="0" y="6754368"/>
                </a:lnTo>
                <a:lnTo>
                  <a:pt x="47244" y="6754368"/>
                </a:lnTo>
                <a:lnTo>
                  <a:pt x="47244" y="0"/>
                </a:lnTo>
                <a:close/>
              </a:path>
            </a:pathLst>
          </a:custGeom>
          <a:solidFill>
            <a:srgbClr val="FF6C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3" name="bg object 23"/>
          <p:cNvSpPr/>
          <p:nvPr/>
        </p:nvSpPr>
        <p:spPr>
          <a:xfrm>
            <a:off x="11862815" y="103631"/>
            <a:ext cx="47625" cy="6754495"/>
          </a:xfrm>
          <a:custGeom>
            <a:avLst/>
            <a:gdLst/>
            <a:ahLst/>
            <a:cxnLst/>
            <a:rect l="l" t="t" r="r" b="b"/>
            <a:pathLst>
              <a:path w="47625" h="6754495">
                <a:moveTo>
                  <a:pt x="0" y="6754368"/>
                </a:moveTo>
                <a:lnTo>
                  <a:pt x="47244" y="6754368"/>
                </a:lnTo>
                <a:lnTo>
                  <a:pt x="47244" y="0"/>
                </a:lnTo>
                <a:lnTo>
                  <a:pt x="0" y="0"/>
                </a:lnTo>
                <a:lnTo>
                  <a:pt x="0" y="6754368"/>
                </a:lnTo>
                <a:close/>
              </a:path>
            </a:pathLst>
          </a:custGeom>
          <a:ln w="12192">
            <a:solidFill>
              <a:srgbClr val="FF6C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4" name="bg object 24"/>
          <p:cNvSpPr/>
          <p:nvPr/>
        </p:nvSpPr>
        <p:spPr>
          <a:xfrm>
            <a:off x="12009119" y="536447"/>
            <a:ext cx="78105" cy="6322060"/>
          </a:xfrm>
          <a:custGeom>
            <a:avLst/>
            <a:gdLst/>
            <a:ahLst/>
            <a:cxnLst/>
            <a:rect l="l" t="t" r="r" b="b"/>
            <a:pathLst>
              <a:path w="78104" h="6322059">
                <a:moveTo>
                  <a:pt x="77724" y="0"/>
                </a:moveTo>
                <a:lnTo>
                  <a:pt x="0" y="0"/>
                </a:lnTo>
                <a:lnTo>
                  <a:pt x="0" y="6321552"/>
                </a:lnTo>
                <a:lnTo>
                  <a:pt x="77724" y="6321552"/>
                </a:lnTo>
                <a:lnTo>
                  <a:pt x="77724" y="0"/>
                </a:lnTo>
                <a:close/>
              </a:path>
            </a:pathLst>
          </a:custGeom>
          <a:solidFill>
            <a:srgbClr val="207AC8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5" name="bg object 25"/>
          <p:cNvSpPr/>
          <p:nvPr/>
        </p:nvSpPr>
        <p:spPr>
          <a:xfrm>
            <a:off x="12009119" y="536447"/>
            <a:ext cx="78105" cy="6322060"/>
          </a:xfrm>
          <a:custGeom>
            <a:avLst/>
            <a:gdLst/>
            <a:ahLst/>
            <a:cxnLst/>
            <a:rect l="l" t="t" r="r" b="b"/>
            <a:pathLst>
              <a:path w="78104" h="6322059">
                <a:moveTo>
                  <a:pt x="0" y="6321552"/>
                </a:moveTo>
                <a:lnTo>
                  <a:pt x="77724" y="6321552"/>
                </a:lnTo>
                <a:lnTo>
                  <a:pt x="77724" y="0"/>
                </a:lnTo>
                <a:lnTo>
                  <a:pt x="0" y="0"/>
                </a:lnTo>
                <a:lnTo>
                  <a:pt x="0" y="6321552"/>
                </a:lnTo>
                <a:close/>
              </a:path>
            </a:pathLst>
          </a:custGeom>
          <a:ln w="12192">
            <a:solidFill>
              <a:srgbClr val="207AC8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6" name="bg object 26"/>
          <p:cNvSpPr/>
          <p:nvPr/>
        </p:nvSpPr>
        <p:spPr>
          <a:xfrm>
            <a:off x="11692127" y="536447"/>
            <a:ext cx="56515" cy="6322060"/>
          </a:xfrm>
          <a:custGeom>
            <a:avLst/>
            <a:gdLst/>
            <a:ahLst/>
            <a:cxnLst/>
            <a:rect l="l" t="t" r="r" b="b"/>
            <a:pathLst>
              <a:path w="56515" h="6322059">
                <a:moveTo>
                  <a:pt x="56388" y="0"/>
                </a:moveTo>
                <a:lnTo>
                  <a:pt x="0" y="0"/>
                </a:lnTo>
                <a:lnTo>
                  <a:pt x="0" y="6321552"/>
                </a:lnTo>
                <a:lnTo>
                  <a:pt x="56388" y="6321552"/>
                </a:lnTo>
                <a:lnTo>
                  <a:pt x="56388" y="0"/>
                </a:lnTo>
                <a:close/>
              </a:path>
            </a:pathLst>
          </a:custGeom>
          <a:solidFill>
            <a:srgbClr val="00DEB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7" name="bg object 27"/>
          <p:cNvSpPr/>
          <p:nvPr/>
        </p:nvSpPr>
        <p:spPr>
          <a:xfrm>
            <a:off x="11692127" y="536447"/>
            <a:ext cx="56515" cy="6322060"/>
          </a:xfrm>
          <a:custGeom>
            <a:avLst/>
            <a:gdLst/>
            <a:ahLst/>
            <a:cxnLst/>
            <a:rect l="l" t="t" r="r" b="b"/>
            <a:pathLst>
              <a:path w="56515" h="6322059">
                <a:moveTo>
                  <a:pt x="0" y="6321552"/>
                </a:moveTo>
                <a:lnTo>
                  <a:pt x="56388" y="6321552"/>
                </a:lnTo>
                <a:lnTo>
                  <a:pt x="56388" y="0"/>
                </a:lnTo>
                <a:lnTo>
                  <a:pt x="0" y="0"/>
                </a:lnTo>
                <a:lnTo>
                  <a:pt x="0" y="6321552"/>
                </a:lnTo>
                <a:close/>
              </a:path>
            </a:pathLst>
          </a:custGeom>
          <a:ln w="12192">
            <a:solidFill>
              <a:srgbClr val="00DEB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pic>
        <p:nvPicPr>
          <p:cNvPr id="28" name="bg object 2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4611" y="650748"/>
            <a:ext cx="1556003" cy="154838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7019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5347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001F5F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893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001F5F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6518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237743"/>
            <a:ext cx="11351260" cy="52069"/>
          </a:xfrm>
          <a:custGeom>
            <a:avLst/>
            <a:gdLst/>
            <a:ahLst/>
            <a:cxnLst/>
            <a:rect l="l" t="t" r="r" b="b"/>
            <a:pathLst>
              <a:path w="11351260" h="52070">
                <a:moveTo>
                  <a:pt x="11350752" y="0"/>
                </a:moveTo>
                <a:lnTo>
                  <a:pt x="0" y="0"/>
                </a:lnTo>
                <a:lnTo>
                  <a:pt x="0" y="51816"/>
                </a:lnTo>
                <a:lnTo>
                  <a:pt x="11350752" y="51816"/>
                </a:lnTo>
                <a:lnTo>
                  <a:pt x="11350752" y="0"/>
                </a:lnTo>
                <a:close/>
              </a:path>
            </a:pathLst>
          </a:custGeom>
          <a:solidFill>
            <a:srgbClr val="207AC8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0" y="237743"/>
            <a:ext cx="11351260" cy="52069"/>
          </a:xfrm>
          <a:custGeom>
            <a:avLst/>
            <a:gdLst/>
            <a:ahLst/>
            <a:cxnLst/>
            <a:rect l="l" t="t" r="r" b="b"/>
            <a:pathLst>
              <a:path w="11351260" h="52070">
                <a:moveTo>
                  <a:pt x="0" y="51816"/>
                </a:moveTo>
                <a:lnTo>
                  <a:pt x="11350752" y="51816"/>
                </a:lnTo>
                <a:lnTo>
                  <a:pt x="11350752" y="0"/>
                </a:lnTo>
                <a:lnTo>
                  <a:pt x="0" y="0"/>
                </a:lnTo>
                <a:lnTo>
                  <a:pt x="0" y="51816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" name="bg object 18"/>
          <p:cNvSpPr/>
          <p:nvPr/>
        </p:nvSpPr>
        <p:spPr>
          <a:xfrm>
            <a:off x="0" y="103631"/>
            <a:ext cx="11351260" cy="60960"/>
          </a:xfrm>
          <a:custGeom>
            <a:avLst/>
            <a:gdLst/>
            <a:ahLst/>
            <a:cxnLst/>
            <a:rect l="l" t="t" r="r" b="b"/>
            <a:pathLst>
              <a:path w="11351260" h="60960">
                <a:moveTo>
                  <a:pt x="11350752" y="0"/>
                </a:moveTo>
                <a:lnTo>
                  <a:pt x="0" y="0"/>
                </a:lnTo>
                <a:lnTo>
                  <a:pt x="0" y="60959"/>
                </a:lnTo>
                <a:lnTo>
                  <a:pt x="11350752" y="60959"/>
                </a:lnTo>
                <a:lnTo>
                  <a:pt x="11350752" y="0"/>
                </a:lnTo>
                <a:close/>
              </a:path>
            </a:pathLst>
          </a:custGeom>
          <a:solidFill>
            <a:srgbClr val="00DEB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" name="bg object 19"/>
          <p:cNvSpPr/>
          <p:nvPr/>
        </p:nvSpPr>
        <p:spPr>
          <a:xfrm>
            <a:off x="0" y="103631"/>
            <a:ext cx="11351260" cy="60960"/>
          </a:xfrm>
          <a:custGeom>
            <a:avLst/>
            <a:gdLst/>
            <a:ahLst/>
            <a:cxnLst/>
            <a:rect l="l" t="t" r="r" b="b"/>
            <a:pathLst>
              <a:path w="11351260" h="60960">
                <a:moveTo>
                  <a:pt x="0" y="60959"/>
                </a:moveTo>
                <a:lnTo>
                  <a:pt x="11350752" y="60959"/>
                </a:lnTo>
                <a:lnTo>
                  <a:pt x="11350752" y="0"/>
                </a:lnTo>
                <a:lnTo>
                  <a:pt x="0" y="0"/>
                </a:lnTo>
                <a:lnTo>
                  <a:pt x="0" y="60959"/>
                </a:lnTo>
                <a:close/>
              </a:path>
            </a:pathLst>
          </a:custGeom>
          <a:ln w="12191">
            <a:solidFill>
              <a:srgbClr val="00DEB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" name="bg object 20"/>
          <p:cNvSpPr/>
          <p:nvPr/>
        </p:nvSpPr>
        <p:spPr>
          <a:xfrm>
            <a:off x="0" y="380999"/>
            <a:ext cx="12192000" cy="53340"/>
          </a:xfrm>
          <a:custGeom>
            <a:avLst/>
            <a:gdLst/>
            <a:ahLst/>
            <a:cxnLst/>
            <a:rect l="l" t="t" r="r" b="b"/>
            <a:pathLst>
              <a:path w="12192000" h="53340">
                <a:moveTo>
                  <a:pt x="12192000" y="0"/>
                </a:moveTo>
                <a:lnTo>
                  <a:pt x="0" y="0"/>
                </a:lnTo>
                <a:lnTo>
                  <a:pt x="0" y="53339"/>
                </a:lnTo>
                <a:lnTo>
                  <a:pt x="12192000" y="53339"/>
                </a:lnTo>
                <a:lnTo>
                  <a:pt x="12192000" y="0"/>
                </a:lnTo>
                <a:close/>
              </a:path>
            </a:pathLst>
          </a:custGeom>
          <a:solidFill>
            <a:srgbClr val="FF6C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1" name="bg object 21"/>
          <p:cNvSpPr/>
          <p:nvPr/>
        </p:nvSpPr>
        <p:spPr>
          <a:xfrm>
            <a:off x="0" y="380999"/>
            <a:ext cx="12192000" cy="53340"/>
          </a:xfrm>
          <a:custGeom>
            <a:avLst/>
            <a:gdLst/>
            <a:ahLst/>
            <a:cxnLst/>
            <a:rect l="l" t="t" r="r" b="b"/>
            <a:pathLst>
              <a:path w="12192000" h="53340">
                <a:moveTo>
                  <a:pt x="0" y="53339"/>
                </a:moveTo>
                <a:lnTo>
                  <a:pt x="12192000" y="53339"/>
                </a:lnTo>
                <a:lnTo>
                  <a:pt x="12192000" y="0"/>
                </a:lnTo>
                <a:lnTo>
                  <a:pt x="0" y="0"/>
                </a:lnTo>
                <a:lnTo>
                  <a:pt x="0" y="53339"/>
                </a:lnTo>
                <a:close/>
              </a:path>
            </a:pathLst>
          </a:custGeom>
          <a:ln w="12192">
            <a:solidFill>
              <a:srgbClr val="FF6C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" name="bg object 22"/>
          <p:cNvSpPr/>
          <p:nvPr/>
        </p:nvSpPr>
        <p:spPr>
          <a:xfrm>
            <a:off x="11862815" y="103631"/>
            <a:ext cx="47625" cy="6754495"/>
          </a:xfrm>
          <a:custGeom>
            <a:avLst/>
            <a:gdLst/>
            <a:ahLst/>
            <a:cxnLst/>
            <a:rect l="l" t="t" r="r" b="b"/>
            <a:pathLst>
              <a:path w="47625" h="6754495">
                <a:moveTo>
                  <a:pt x="47244" y="0"/>
                </a:moveTo>
                <a:lnTo>
                  <a:pt x="0" y="0"/>
                </a:lnTo>
                <a:lnTo>
                  <a:pt x="0" y="6754368"/>
                </a:lnTo>
                <a:lnTo>
                  <a:pt x="47244" y="6754368"/>
                </a:lnTo>
                <a:lnTo>
                  <a:pt x="47244" y="0"/>
                </a:lnTo>
                <a:close/>
              </a:path>
            </a:pathLst>
          </a:custGeom>
          <a:solidFill>
            <a:srgbClr val="FF6C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3" name="bg object 23"/>
          <p:cNvSpPr/>
          <p:nvPr/>
        </p:nvSpPr>
        <p:spPr>
          <a:xfrm>
            <a:off x="11862815" y="103631"/>
            <a:ext cx="47625" cy="6754495"/>
          </a:xfrm>
          <a:custGeom>
            <a:avLst/>
            <a:gdLst/>
            <a:ahLst/>
            <a:cxnLst/>
            <a:rect l="l" t="t" r="r" b="b"/>
            <a:pathLst>
              <a:path w="47625" h="6754495">
                <a:moveTo>
                  <a:pt x="0" y="6754368"/>
                </a:moveTo>
                <a:lnTo>
                  <a:pt x="47244" y="6754368"/>
                </a:lnTo>
                <a:lnTo>
                  <a:pt x="47244" y="0"/>
                </a:lnTo>
                <a:lnTo>
                  <a:pt x="0" y="0"/>
                </a:lnTo>
                <a:lnTo>
                  <a:pt x="0" y="6754368"/>
                </a:lnTo>
                <a:close/>
              </a:path>
            </a:pathLst>
          </a:custGeom>
          <a:ln w="12192">
            <a:solidFill>
              <a:srgbClr val="FF6C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4" name="bg object 24"/>
          <p:cNvSpPr/>
          <p:nvPr/>
        </p:nvSpPr>
        <p:spPr>
          <a:xfrm>
            <a:off x="12009119" y="536447"/>
            <a:ext cx="78105" cy="6322060"/>
          </a:xfrm>
          <a:custGeom>
            <a:avLst/>
            <a:gdLst/>
            <a:ahLst/>
            <a:cxnLst/>
            <a:rect l="l" t="t" r="r" b="b"/>
            <a:pathLst>
              <a:path w="78104" h="6322059">
                <a:moveTo>
                  <a:pt x="77724" y="0"/>
                </a:moveTo>
                <a:lnTo>
                  <a:pt x="0" y="0"/>
                </a:lnTo>
                <a:lnTo>
                  <a:pt x="0" y="6321552"/>
                </a:lnTo>
                <a:lnTo>
                  <a:pt x="77724" y="6321552"/>
                </a:lnTo>
                <a:lnTo>
                  <a:pt x="77724" y="0"/>
                </a:lnTo>
                <a:close/>
              </a:path>
            </a:pathLst>
          </a:custGeom>
          <a:solidFill>
            <a:srgbClr val="207AC8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5" name="bg object 25"/>
          <p:cNvSpPr/>
          <p:nvPr/>
        </p:nvSpPr>
        <p:spPr>
          <a:xfrm>
            <a:off x="12009119" y="536447"/>
            <a:ext cx="78105" cy="6322060"/>
          </a:xfrm>
          <a:custGeom>
            <a:avLst/>
            <a:gdLst/>
            <a:ahLst/>
            <a:cxnLst/>
            <a:rect l="l" t="t" r="r" b="b"/>
            <a:pathLst>
              <a:path w="78104" h="6322059">
                <a:moveTo>
                  <a:pt x="0" y="6321552"/>
                </a:moveTo>
                <a:lnTo>
                  <a:pt x="77724" y="6321552"/>
                </a:lnTo>
                <a:lnTo>
                  <a:pt x="77724" y="0"/>
                </a:lnTo>
                <a:lnTo>
                  <a:pt x="0" y="0"/>
                </a:lnTo>
                <a:lnTo>
                  <a:pt x="0" y="6321552"/>
                </a:lnTo>
                <a:close/>
              </a:path>
            </a:pathLst>
          </a:custGeom>
          <a:ln w="12192">
            <a:solidFill>
              <a:srgbClr val="207AC8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6" name="bg object 26"/>
          <p:cNvSpPr/>
          <p:nvPr/>
        </p:nvSpPr>
        <p:spPr>
          <a:xfrm>
            <a:off x="11692127" y="536447"/>
            <a:ext cx="56515" cy="6322060"/>
          </a:xfrm>
          <a:custGeom>
            <a:avLst/>
            <a:gdLst/>
            <a:ahLst/>
            <a:cxnLst/>
            <a:rect l="l" t="t" r="r" b="b"/>
            <a:pathLst>
              <a:path w="56515" h="6322059">
                <a:moveTo>
                  <a:pt x="56388" y="0"/>
                </a:moveTo>
                <a:lnTo>
                  <a:pt x="0" y="0"/>
                </a:lnTo>
                <a:lnTo>
                  <a:pt x="0" y="6321552"/>
                </a:lnTo>
                <a:lnTo>
                  <a:pt x="56388" y="6321552"/>
                </a:lnTo>
                <a:lnTo>
                  <a:pt x="56388" y="0"/>
                </a:lnTo>
                <a:close/>
              </a:path>
            </a:pathLst>
          </a:custGeom>
          <a:solidFill>
            <a:srgbClr val="00DEB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7" name="bg object 27"/>
          <p:cNvSpPr/>
          <p:nvPr/>
        </p:nvSpPr>
        <p:spPr>
          <a:xfrm>
            <a:off x="11692127" y="536447"/>
            <a:ext cx="56515" cy="6322060"/>
          </a:xfrm>
          <a:custGeom>
            <a:avLst/>
            <a:gdLst/>
            <a:ahLst/>
            <a:cxnLst/>
            <a:rect l="l" t="t" r="r" b="b"/>
            <a:pathLst>
              <a:path w="56515" h="6322059">
                <a:moveTo>
                  <a:pt x="0" y="6321552"/>
                </a:moveTo>
                <a:lnTo>
                  <a:pt x="56388" y="6321552"/>
                </a:lnTo>
                <a:lnTo>
                  <a:pt x="56388" y="0"/>
                </a:lnTo>
                <a:lnTo>
                  <a:pt x="0" y="0"/>
                </a:lnTo>
                <a:lnTo>
                  <a:pt x="0" y="6321552"/>
                </a:lnTo>
                <a:close/>
              </a:path>
            </a:pathLst>
          </a:custGeom>
          <a:ln w="12192">
            <a:solidFill>
              <a:srgbClr val="00DEB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pic>
        <p:nvPicPr>
          <p:cNvPr id="28" name="bg object 2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247" y="501395"/>
            <a:ext cx="1213104" cy="1207008"/>
          </a:xfrm>
          <a:prstGeom prst="rect">
            <a:avLst/>
          </a:prstGeom>
        </p:spPr>
      </p:pic>
      <p:pic>
        <p:nvPicPr>
          <p:cNvPr id="29" name="bg object 2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9579" y="1454632"/>
            <a:ext cx="4885321" cy="3902227"/>
          </a:xfrm>
          <a:prstGeom prst="rect">
            <a:avLst/>
          </a:prstGeom>
        </p:spPr>
      </p:pic>
      <p:pic>
        <p:nvPicPr>
          <p:cNvPr id="30" name="bg object 3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390639" y="1326388"/>
            <a:ext cx="5252681" cy="4350715"/>
          </a:xfrm>
          <a:prstGeom prst="rect">
            <a:avLst/>
          </a:prstGeom>
        </p:spPr>
      </p:pic>
      <p:pic>
        <p:nvPicPr>
          <p:cNvPr id="31" name="bg object 3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985259" y="3375660"/>
            <a:ext cx="4221480" cy="316687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001F5F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1759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237743"/>
            <a:ext cx="11351260" cy="52069"/>
          </a:xfrm>
          <a:custGeom>
            <a:avLst/>
            <a:gdLst/>
            <a:ahLst/>
            <a:cxnLst/>
            <a:rect l="l" t="t" r="r" b="b"/>
            <a:pathLst>
              <a:path w="11351260" h="52070">
                <a:moveTo>
                  <a:pt x="11350752" y="0"/>
                </a:moveTo>
                <a:lnTo>
                  <a:pt x="0" y="0"/>
                </a:lnTo>
                <a:lnTo>
                  <a:pt x="0" y="51816"/>
                </a:lnTo>
                <a:lnTo>
                  <a:pt x="11350752" y="51816"/>
                </a:lnTo>
                <a:lnTo>
                  <a:pt x="11350752" y="0"/>
                </a:lnTo>
                <a:close/>
              </a:path>
            </a:pathLst>
          </a:custGeom>
          <a:solidFill>
            <a:srgbClr val="207AC8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0" y="237743"/>
            <a:ext cx="11351260" cy="52069"/>
          </a:xfrm>
          <a:custGeom>
            <a:avLst/>
            <a:gdLst/>
            <a:ahLst/>
            <a:cxnLst/>
            <a:rect l="l" t="t" r="r" b="b"/>
            <a:pathLst>
              <a:path w="11351260" h="52070">
                <a:moveTo>
                  <a:pt x="0" y="51816"/>
                </a:moveTo>
                <a:lnTo>
                  <a:pt x="11350752" y="51816"/>
                </a:lnTo>
                <a:lnTo>
                  <a:pt x="11350752" y="0"/>
                </a:lnTo>
                <a:lnTo>
                  <a:pt x="0" y="0"/>
                </a:lnTo>
                <a:lnTo>
                  <a:pt x="0" y="51816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" name="bg object 18"/>
          <p:cNvSpPr/>
          <p:nvPr/>
        </p:nvSpPr>
        <p:spPr>
          <a:xfrm>
            <a:off x="0" y="103631"/>
            <a:ext cx="11351260" cy="60960"/>
          </a:xfrm>
          <a:custGeom>
            <a:avLst/>
            <a:gdLst/>
            <a:ahLst/>
            <a:cxnLst/>
            <a:rect l="l" t="t" r="r" b="b"/>
            <a:pathLst>
              <a:path w="11351260" h="60960">
                <a:moveTo>
                  <a:pt x="11350752" y="0"/>
                </a:moveTo>
                <a:lnTo>
                  <a:pt x="0" y="0"/>
                </a:lnTo>
                <a:lnTo>
                  <a:pt x="0" y="60959"/>
                </a:lnTo>
                <a:lnTo>
                  <a:pt x="11350752" y="60959"/>
                </a:lnTo>
                <a:lnTo>
                  <a:pt x="11350752" y="0"/>
                </a:lnTo>
                <a:close/>
              </a:path>
            </a:pathLst>
          </a:custGeom>
          <a:solidFill>
            <a:srgbClr val="00DEB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" name="bg object 19"/>
          <p:cNvSpPr/>
          <p:nvPr/>
        </p:nvSpPr>
        <p:spPr>
          <a:xfrm>
            <a:off x="0" y="103631"/>
            <a:ext cx="11351260" cy="60960"/>
          </a:xfrm>
          <a:custGeom>
            <a:avLst/>
            <a:gdLst/>
            <a:ahLst/>
            <a:cxnLst/>
            <a:rect l="l" t="t" r="r" b="b"/>
            <a:pathLst>
              <a:path w="11351260" h="60960">
                <a:moveTo>
                  <a:pt x="0" y="60959"/>
                </a:moveTo>
                <a:lnTo>
                  <a:pt x="11350752" y="60959"/>
                </a:lnTo>
                <a:lnTo>
                  <a:pt x="11350752" y="0"/>
                </a:lnTo>
                <a:lnTo>
                  <a:pt x="0" y="0"/>
                </a:lnTo>
                <a:lnTo>
                  <a:pt x="0" y="60959"/>
                </a:lnTo>
                <a:close/>
              </a:path>
            </a:pathLst>
          </a:custGeom>
          <a:ln w="12191">
            <a:solidFill>
              <a:srgbClr val="00DEB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" name="bg object 20"/>
          <p:cNvSpPr/>
          <p:nvPr/>
        </p:nvSpPr>
        <p:spPr>
          <a:xfrm>
            <a:off x="0" y="380999"/>
            <a:ext cx="12192000" cy="53340"/>
          </a:xfrm>
          <a:custGeom>
            <a:avLst/>
            <a:gdLst/>
            <a:ahLst/>
            <a:cxnLst/>
            <a:rect l="l" t="t" r="r" b="b"/>
            <a:pathLst>
              <a:path w="12192000" h="53340">
                <a:moveTo>
                  <a:pt x="12192000" y="0"/>
                </a:moveTo>
                <a:lnTo>
                  <a:pt x="0" y="0"/>
                </a:lnTo>
                <a:lnTo>
                  <a:pt x="0" y="53339"/>
                </a:lnTo>
                <a:lnTo>
                  <a:pt x="12192000" y="53339"/>
                </a:lnTo>
                <a:lnTo>
                  <a:pt x="12192000" y="0"/>
                </a:lnTo>
                <a:close/>
              </a:path>
            </a:pathLst>
          </a:custGeom>
          <a:solidFill>
            <a:srgbClr val="FF6C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1" name="bg object 21"/>
          <p:cNvSpPr/>
          <p:nvPr/>
        </p:nvSpPr>
        <p:spPr>
          <a:xfrm>
            <a:off x="0" y="380999"/>
            <a:ext cx="12192000" cy="53340"/>
          </a:xfrm>
          <a:custGeom>
            <a:avLst/>
            <a:gdLst/>
            <a:ahLst/>
            <a:cxnLst/>
            <a:rect l="l" t="t" r="r" b="b"/>
            <a:pathLst>
              <a:path w="12192000" h="53340">
                <a:moveTo>
                  <a:pt x="0" y="53339"/>
                </a:moveTo>
                <a:lnTo>
                  <a:pt x="12192000" y="53339"/>
                </a:lnTo>
                <a:lnTo>
                  <a:pt x="12192000" y="0"/>
                </a:lnTo>
                <a:lnTo>
                  <a:pt x="0" y="0"/>
                </a:lnTo>
                <a:lnTo>
                  <a:pt x="0" y="53339"/>
                </a:lnTo>
                <a:close/>
              </a:path>
            </a:pathLst>
          </a:custGeom>
          <a:ln w="12192">
            <a:solidFill>
              <a:srgbClr val="FF6C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" name="bg object 22"/>
          <p:cNvSpPr/>
          <p:nvPr/>
        </p:nvSpPr>
        <p:spPr>
          <a:xfrm>
            <a:off x="11862815" y="103631"/>
            <a:ext cx="47625" cy="6754495"/>
          </a:xfrm>
          <a:custGeom>
            <a:avLst/>
            <a:gdLst/>
            <a:ahLst/>
            <a:cxnLst/>
            <a:rect l="l" t="t" r="r" b="b"/>
            <a:pathLst>
              <a:path w="47625" h="6754495">
                <a:moveTo>
                  <a:pt x="47244" y="0"/>
                </a:moveTo>
                <a:lnTo>
                  <a:pt x="0" y="0"/>
                </a:lnTo>
                <a:lnTo>
                  <a:pt x="0" y="6754368"/>
                </a:lnTo>
                <a:lnTo>
                  <a:pt x="47244" y="6754368"/>
                </a:lnTo>
                <a:lnTo>
                  <a:pt x="47244" y="0"/>
                </a:lnTo>
                <a:close/>
              </a:path>
            </a:pathLst>
          </a:custGeom>
          <a:solidFill>
            <a:srgbClr val="FF6C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3" name="bg object 23"/>
          <p:cNvSpPr/>
          <p:nvPr/>
        </p:nvSpPr>
        <p:spPr>
          <a:xfrm>
            <a:off x="11862815" y="103631"/>
            <a:ext cx="47625" cy="6754495"/>
          </a:xfrm>
          <a:custGeom>
            <a:avLst/>
            <a:gdLst/>
            <a:ahLst/>
            <a:cxnLst/>
            <a:rect l="l" t="t" r="r" b="b"/>
            <a:pathLst>
              <a:path w="47625" h="6754495">
                <a:moveTo>
                  <a:pt x="0" y="6754368"/>
                </a:moveTo>
                <a:lnTo>
                  <a:pt x="47244" y="6754368"/>
                </a:lnTo>
                <a:lnTo>
                  <a:pt x="47244" y="0"/>
                </a:lnTo>
                <a:lnTo>
                  <a:pt x="0" y="0"/>
                </a:lnTo>
                <a:lnTo>
                  <a:pt x="0" y="6754368"/>
                </a:lnTo>
                <a:close/>
              </a:path>
            </a:pathLst>
          </a:custGeom>
          <a:ln w="12192">
            <a:solidFill>
              <a:srgbClr val="FF6C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4" name="bg object 24"/>
          <p:cNvSpPr/>
          <p:nvPr/>
        </p:nvSpPr>
        <p:spPr>
          <a:xfrm>
            <a:off x="12009119" y="536447"/>
            <a:ext cx="78105" cy="6322060"/>
          </a:xfrm>
          <a:custGeom>
            <a:avLst/>
            <a:gdLst/>
            <a:ahLst/>
            <a:cxnLst/>
            <a:rect l="l" t="t" r="r" b="b"/>
            <a:pathLst>
              <a:path w="78104" h="6322059">
                <a:moveTo>
                  <a:pt x="77724" y="0"/>
                </a:moveTo>
                <a:lnTo>
                  <a:pt x="0" y="0"/>
                </a:lnTo>
                <a:lnTo>
                  <a:pt x="0" y="6321552"/>
                </a:lnTo>
                <a:lnTo>
                  <a:pt x="77724" y="6321552"/>
                </a:lnTo>
                <a:lnTo>
                  <a:pt x="77724" y="0"/>
                </a:lnTo>
                <a:close/>
              </a:path>
            </a:pathLst>
          </a:custGeom>
          <a:solidFill>
            <a:srgbClr val="207AC8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5" name="bg object 25"/>
          <p:cNvSpPr/>
          <p:nvPr/>
        </p:nvSpPr>
        <p:spPr>
          <a:xfrm>
            <a:off x="12009119" y="536447"/>
            <a:ext cx="78105" cy="6322060"/>
          </a:xfrm>
          <a:custGeom>
            <a:avLst/>
            <a:gdLst/>
            <a:ahLst/>
            <a:cxnLst/>
            <a:rect l="l" t="t" r="r" b="b"/>
            <a:pathLst>
              <a:path w="78104" h="6322059">
                <a:moveTo>
                  <a:pt x="0" y="6321552"/>
                </a:moveTo>
                <a:lnTo>
                  <a:pt x="77724" y="6321552"/>
                </a:lnTo>
                <a:lnTo>
                  <a:pt x="77724" y="0"/>
                </a:lnTo>
                <a:lnTo>
                  <a:pt x="0" y="0"/>
                </a:lnTo>
                <a:lnTo>
                  <a:pt x="0" y="6321552"/>
                </a:lnTo>
                <a:close/>
              </a:path>
            </a:pathLst>
          </a:custGeom>
          <a:ln w="12192">
            <a:solidFill>
              <a:srgbClr val="207AC8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6" name="bg object 26"/>
          <p:cNvSpPr/>
          <p:nvPr/>
        </p:nvSpPr>
        <p:spPr>
          <a:xfrm>
            <a:off x="11692127" y="536447"/>
            <a:ext cx="56515" cy="6322060"/>
          </a:xfrm>
          <a:custGeom>
            <a:avLst/>
            <a:gdLst/>
            <a:ahLst/>
            <a:cxnLst/>
            <a:rect l="l" t="t" r="r" b="b"/>
            <a:pathLst>
              <a:path w="56515" h="6322059">
                <a:moveTo>
                  <a:pt x="56388" y="0"/>
                </a:moveTo>
                <a:lnTo>
                  <a:pt x="0" y="0"/>
                </a:lnTo>
                <a:lnTo>
                  <a:pt x="0" y="6321552"/>
                </a:lnTo>
                <a:lnTo>
                  <a:pt x="56388" y="6321552"/>
                </a:lnTo>
                <a:lnTo>
                  <a:pt x="56388" y="0"/>
                </a:lnTo>
                <a:close/>
              </a:path>
            </a:pathLst>
          </a:custGeom>
          <a:solidFill>
            <a:srgbClr val="00DEB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7" name="bg object 27"/>
          <p:cNvSpPr/>
          <p:nvPr/>
        </p:nvSpPr>
        <p:spPr>
          <a:xfrm>
            <a:off x="11692127" y="536447"/>
            <a:ext cx="56515" cy="6322060"/>
          </a:xfrm>
          <a:custGeom>
            <a:avLst/>
            <a:gdLst/>
            <a:ahLst/>
            <a:cxnLst/>
            <a:rect l="l" t="t" r="r" b="b"/>
            <a:pathLst>
              <a:path w="56515" h="6322059">
                <a:moveTo>
                  <a:pt x="0" y="6321552"/>
                </a:moveTo>
                <a:lnTo>
                  <a:pt x="56388" y="6321552"/>
                </a:lnTo>
                <a:lnTo>
                  <a:pt x="56388" y="0"/>
                </a:lnTo>
                <a:lnTo>
                  <a:pt x="0" y="0"/>
                </a:lnTo>
                <a:lnTo>
                  <a:pt x="0" y="6321552"/>
                </a:lnTo>
                <a:close/>
              </a:path>
            </a:pathLst>
          </a:custGeom>
          <a:ln w="12192">
            <a:solidFill>
              <a:srgbClr val="00DEB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pic>
        <p:nvPicPr>
          <p:cNvPr id="28" name="bg object 2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4611" y="650748"/>
            <a:ext cx="1556003" cy="154838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877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12/11/2024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237743"/>
            <a:ext cx="11351260" cy="52069"/>
          </a:xfrm>
          <a:custGeom>
            <a:avLst/>
            <a:gdLst/>
            <a:ahLst/>
            <a:cxnLst/>
            <a:rect l="l" t="t" r="r" b="b"/>
            <a:pathLst>
              <a:path w="11351260" h="52070">
                <a:moveTo>
                  <a:pt x="11350752" y="0"/>
                </a:moveTo>
                <a:lnTo>
                  <a:pt x="0" y="0"/>
                </a:lnTo>
                <a:lnTo>
                  <a:pt x="0" y="51816"/>
                </a:lnTo>
                <a:lnTo>
                  <a:pt x="11350752" y="51816"/>
                </a:lnTo>
                <a:lnTo>
                  <a:pt x="11350752" y="0"/>
                </a:lnTo>
                <a:close/>
              </a:path>
            </a:pathLst>
          </a:custGeom>
          <a:solidFill>
            <a:srgbClr val="207AC8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0" y="237743"/>
            <a:ext cx="11351260" cy="52069"/>
          </a:xfrm>
          <a:custGeom>
            <a:avLst/>
            <a:gdLst/>
            <a:ahLst/>
            <a:cxnLst/>
            <a:rect l="l" t="t" r="r" b="b"/>
            <a:pathLst>
              <a:path w="11351260" h="52070">
                <a:moveTo>
                  <a:pt x="0" y="51816"/>
                </a:moveTo>
                <a:lnTo>
                  <a:pt x="11350752" y="51816"/>
                </a:lnTo>
                <a:lnTo>
                  <a:pt x="11350752" y="0"/>
                </a:lnTo>
                <a:lnTo>
                  <a:pt x="0" y="0"/>
                </a:lnTo>
                <a:lnTo>
                  <a:pt x="0" y="51816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" name="bg object 18"/>
          <p:cNvSpPr/>
          <p:nvPr/>
        </p:nvSpPr>
        <p:spPr>
          <a:xfrm>
            <a:off x="0" y="103631"/>
            <a:ext cx="11351260" cy="60960"/>
          </a:xfrm>
          <a:custGeom>
            <a:avLst/>
            <a:gdLst/>
            <a:ahLst/>
            <a:cxnLst/>
            <a:rect l="l" t="t" r="r" b="b"/>
            <a:pathLst>
              <a:path w="11351260" h="60960">
                <a:moveTo>
                  <a:pt x="11350752" y="0"/>
                </a:moveTo>
                <a:lnTo>
                  <a:pt x="0" y="0"/>
                </a:lnTo>
                <a:lnTo>
                  <a:pt x="0" y="60959"/>
                </a:lnTo>
                <a:lnTo>
                  <a:pt x="11350752" y="60959"/>
                </a:lnTo>
                <a:lnTo>
                  <a:pt x="11350752" y="0"/>
                </a:lnTo>
                <a:close/>
              </a:path>
            </a:pathLst>
          </a:custGeom>
          <a:solidFill>
            <a:srgbClr val="00DEB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" name="bg object 19"/>
          <p:cNvSpPr/>
          <p:nvPr/>
        </p:nvSpPr>
        <p:spPr>
          <a:xfrm>
            <a:off x="0" y="103631"/>
            <a:ext cx="11351260" cy="60960"/>
          </a:xfrm>
          <a:custGeom>
            <a:avLst/>
            <a:gdLst/>
            <a:ahLst/>
            <a:cxnLst/>
            <a:rect l="l" t="t" r="r" b="b"/>
            <a:pathLst>
              <a:path w="11351260" h="60960">
                <a:moveTo>
                  <a:pt x="0" y="60959"/>
                </a:moveTo>
                <a:lnTo>
                  <a:pt x="11350752" y="60959"/>
                </a:lnTo>
                <a:lnTo>
                  <a:pt x="11350752" y="0"/>
                </a:lnTo>
                <a:lnTo>
                  <a:pt x="0" y="0"/>
                </a:lnTo>
                <a:lnTo>
                  <a:pt x="0" y="60959"/>
                </a:lnTo>
                <a:close/>
              </a:path>
            </a:pathLst>
          </a:custGeom>
          <a:ln w="12191">
            <a:solidFill>
              <a:srgbClr val="00DEB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" name="bg object 20"/>
          <p:cNvSpPr/>
          <p:nvPr/>
        </p:nvSpPr>
        <p:spPr>
          <a:xfrm>
            <a:off x="0" y="380999"/>
            <a:ext cx="12192000" cy="53340"/>
          </a:xfrm>
          <a:custGeom>
            <a:avLst/>
            <a:gdLst/>
            <a:ahLst/>
            <a:cxnLst/>
            <a:rect l="l" t="t" r="r" b="b"/>
            <a:pathLst>
              <a:path w="12192000" h="53340">
                <a:moveTo>
                  <a:pt x="12192000" y="0"/>
                </a:moveTo>
                <a:lnTo>
                  <a:pt x="0" y="0"/>
                </a:lnTo>
                <a:lnTo>
                  <a:pt x="0" y="53339"/>
                </a:lnTo>
                <a:lnTo>
                  <a:pt x="12192000" y="53339"/>
                </a:lnTo>
                <a:lnTo>
                  <a:pt x="12192000" y="0"/>
                </a:lnTo>
                <a:close/>
              </a:path>
            </a:pathLst>
          </a:custGeom>
          <a:solidFill>
            <a:srgbClr val="FF6C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1" name="bg object 21"/>
          <p:cNvSpPr/>
          <p:nvPr/>
        </p:nvSpPr>
        <p:spPr>
          <a:xfrm>
            <a:off x="0" y="380999"/>
            <a:ext cx="12192000" cy="53340"/>
          </a:xfrm>
          <a:custGeom>
            <a:avLst/>
            <a:gdLst/>
            <a:ahLst/>
            <a:cxnLst/>
            <a:rect l="l" t="t" r="r" b="b"/>
            <a:pathLst>
              <a:path w="12192000" h="53340">
                <a:moveTo>
                  <a:pt x="0" y="53339"/>
                </a:moveTo>
                <a:lnTo>
                  <a:pt x="12192000" y="53339"/>
                </a:lnTo>
                <a:lnTo>
                  <a:pt x="12192000" y="0"/>
                </a:lnTo>
                <a:lnTo>
                  <a:pt x="0" y="0"/>
                </a:lnTo>
                <a:lnTo>
                  <a:pt x="0" y="53339"/>
                </a:lnTo>
                <a:close/>
              </a:path>
            </a:pathLst>
          </a:custGeom>
          <a:ln w="12192">
            <a:solidFill>
              <a:srgbClr val="FF6C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" name="bg object 22"/>
          <p:cNvSpPr/>
          <p:nvPr/>
        </p:nvSpPr>
        <p:spPr>
          <a:xfrm>
            <a:off x="11862815" y="103631"/>
            <a:ext cx="47625" cy="6754495"/>
          </a:xfrm>
          <a:custGeom>
            <a:avLst/>
            <a:gdLst/>
            <a:ahLst/>
            <a:cxnLst/>
            <a:rect l="l" t="t" r="r" b="b"/>
            <a:pathLst>
              <a:path w="47625" h="6754495">
                <a:moveTo>
                  <a:pt x="47244" y="0"/>
                </a:moveTo>
                <a:lnTo>
                  <a:pt x="0" y="0"/>
                </a:lnTo>
                <a:lnTo>
                  <a:pt x="0" y="6754368"/>
                </a:lnTo>
                <a:lnTo>
                  <a:pt x="47244" y="6754368"/>
                </a:lnTo>
                <a:lnTo>
                  <a:pt x="47244" y="0"/>
                </a:lnTo>
                <a:close/>
              </a:path>
            </a:pathLst>
          </a:custGeom>
          <a:solidFill>
            <a:srgbClr val="FF6C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3" name="bg object 23"/>
          <p:cNvSpPr/>
          <p:nvPr/>
        </p:nvSpPr>
        <p:spPr>
          <a:xfrm>
            <a:off x="11862815" y="103631"/>
            <a:ext cx="47625" cy="6754495"/>
          </a:xfrm>
          <a:custGeom>
            <a:avLst/>
            <a:gdLst/>
            <a:ahLst/>
            <a:cxnLst/>
            <a:rect l="l" t="t" r="r" b="b"/>
            <a:pathLst>
              <a:path w="47625" h="6754495">
                <a:moveTo>
                  <a:pt x="0" y="6754368"/>
                </a:moveTo>
                <a:lnTo>
                  <a:pt x="47244" y="6754368"/>
                </a:lnTo>
                <a:lnTo>
                  <a:pt x="47244" y="0"/>
                </a:lnTo>
                <a:lnTo>
                  <a:pt x="0" y="0"/>
                </a:lnTo>
                <a:lnTo>
                  <a:pt x="0" y="6754368"/>
                </a:lnTo>
                <a:close/>
              </a:path>
            </a:pathLst>
          </a:custGeom>
          <a:ln w="12192">
            <a:solidFill>
              <a:srgbClr val="FF6C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4" name="bg object 24"/>
          <p:cNvSpPr/>
          <p:nvPr/>
        </p:nvSpPr>
        <p:spPr>
          <a:xfrm>
            <a:off x="12009119" y="536447"/>
            <a:ext cx="78105" cy="6322060"/>
          </a:xfrm>
          <a:custGeom>
            <a:avLst/>
            <a:gdLst/>
            <a:ahLst/>
            <a:cxnLst/>
            <a:rect l="l" t="t" r="r" b="b"/>
            <a:pathLst>
              <a:path w="78104" h="6322059">
                <a:moveTo>
                  <a:pt x="77724" y="0"/>
                </a:moveTo>
                <a:lnTo>
                  <a:pt x="0" y="0"/>
                </a:lnTo>
                <a:lnTo>
                  <a:pt x="0" y="6321552"/>
                </a:lnTo>
                <a:lnTo>
                  <a:pt x="77724" y="6321552"/>
                </a:lnTo>
                <a:lnTo>
                  <a:pt x="77724" y="0"/>
                </a:lnTo>
                <a:close/>
              </a:path>
            </a:pathLst>
          </a:custGeom>
          <a:solidFill>
            <a:srgbClr val="207AC8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5" name="bg object 25"/>
          <p:cNvSpPr/>
          <p:nvPr/>
        </p:nvSpPr>
        <p:spPr>
          <a:xfrm>
            <a:off x="12009119" y="536447"/>
            <a:ext cx="78105" cy="6322060"/>
          </a:xfrm>
          <a:custGeom>
            <a:avLst/>
            <a:gdLst/>
            <a:ahLst/>
            <a:cxnLst/>
            <a:rect l="l" t="t" r="r" b="b"/>
            <a:pathLst>
              <a:path w="78104" h="6322059">
                <a:moveTo>
                  <a:pt x="0" y="6321552"/>
                </a:moveTo>
                <a:lnTo>
                  <a:pt x="77724" y="6321552"/>
                </a:lnTo>
                <a:lnTo>
                  <a:pt x="77724" y="0"/>
                </a:lnTo>
                <a:lnTo>
                  <a:pt x="0" y="0"/>
                </a:lnTo>
                <a:lnTo>
                  <a:pt x="0" y="6321552"/>
                </a:lnTo>
                <a:close/>
              </a:path>
            </a:pathLst>
          </a:custGeom>
          <a:ln w="12192">
            <a:solidFill>
              <a:srgbClr val="207AC8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6" name="bg object 26"/>
          <p:cNvSpPr/>
          <p:nvPr/>
        </p:nvSpPr>
        <p:spPr>
          <a:xfrm>
            <a:off x="11692127" y="536447"/>
            <a:ext cx="56515" cy="6322060"/>
          </a:xfrm>
          <a:custGeom>
            <a:avLst/>
            <a:gdLst/>
            <a:ahLst/>
            <a:cxnLst/>
            <a:rect l="l" t="t" r="r" b="b"/>
            <a:pathLst>
              <a:path w="56515" h="6322059">
                <a:moveTo>
                  <a:pt x="56388" y="0"/>
                </a:moveTo>
                <a:lnTo>
                  <a:pt x="0" y="0"/>
                </a:lnTo>
                <a:lnTo>
                  <a:pt x="0" y="6321552"/>
                </a:lnTo>
                <a:lnTo>
                  <a:pt x="56388" y="6321552"/>
                </a:lnTo>
                <a:lnTo>
                  <a:pt x="56388" y="0"/>
                </a:lnTo>
                <a:close/>
              </a:path>
            </a:pathLst>
          </a:custGeom>
          <a:solidFill>
            <a:srgbClr val="00DEB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7" name="bg object 27"/>
          <p:cNvSpPr/>
          <p:nvPr/>
        </p:nvSpPr>
        <p:spPr>
          <a:xfrm>
            <a:off x="11692127" y="536447"/>
            <a:ext cx="56515" cy="6322060"/>
          </a:xfrm>
          <a:custGeom>
            <a:avLst/>
            <a:gdLst/>
            <a:ahLst/>
            <a:cxnLst/>
            <a:rect l="l" t="t" r="r" b="b"/>
            <a:pathLst>
              <a:path w="56515" h="6322059">
                <a:moveTo>
                  <a:pt x="0" y="6321552"/>
                </a:moveTo>
                <a:lnTo>
                  <a:pt x="56388" y="6321552"/>
                </a:lnTo>
                <a:lnTo>
                  <a:pt x="56388" y="0"/>
                </a:lnTo>
                <a:lnTo>
                  <a:pt x="0" y="0"/>
                </a:lnTo>
                <a:lnTo>
                  <a:pt x="0" y="6321552"/>
                </a:lnTo>
                <a:close/>
              </a:path>
            </a:pathLst>
          </a:custGeom>
          <a:ln w="12192">
            <a:solidFill>
              <a:srgbClr val="00DEB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271014" y="751078"/>
            <a:ext cx="7649971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001F5F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48232" y="2134870"/>
            <a:ext cx="9826625" cy="41579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364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237743"/>
            <a:ext cx="11351260" cy="52069"/>
          </a:xfrm>
          <a:custGeom>
            <a:avLst/>
            <a:gdLst/>
            <a:ahLst/>
            <a:cxnLst/>
            <a:rect l="l" t="t" r="r" b="b"/>
            <a:pathLst>
              <a:path w="11351260" h="52070">
                <a:moveTo>
                  <a:pt x="11350752" y="0"/>
                </a:moveTo>
                <a:lnTo>
                  <a:pt x="0" y="0"/>
                </a:lnTo>
                <a:lnTo>
                  <a:pt x="0" y="51816"/>
                </a:lnTo>
                <a:lnTo>
                  <a:pt x="11350752" y="51816"/>
                </a:lnTo>
                <a:lnTo>
                  <a:pt x="11350752" y="0"/>
                </a:lnTo>
                <a:close/>
              </a:path>
            </a:pathLst>
          </a:custGeom>
          <a:solidFill>
            <a:srgbClr val="207AC8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0" y="237743"/>
            <a:ext cx="11351260" cy="52069"/>
          </a:xfrm>
          <a:custGeom>
            <a:avLst/>
            <a:gdLst/>
            <a:ahLst/>
            <a:cxnLst/>
            <a:rect l="l" t="t" r="r" b="b"/>
            <a:pathLst>
              <a:path w="11351260" h="52070">
                <a:moveTo>
                  <a:pt x="0" y="51816"/>
                </a:moveTo>
                <a:lnTo>
                  <a:pt x="11350752" y="51816"/>
                </a:lnTo>
                <a:lnTo>
                  <a:pt x="11350752" y="0"/>
                </a:lnTo>
                <a:lnTo>
                  <a:pt x="0" y="0"/>
                </a:lnTo>
                <a:lnTo>
                  <a:pt x="0" y="51816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" name="bg object 18"/>
          <p:cNvSpPr/>
          <p:nvPr/>
        </p:nvSpPr>
        <p:spPr>
          <a:xfrm>
            <a:off x="0" y="103631"/>
            <a:ext cx="11351260" cy="60960"/>
          </a:xfrm>
          <a:custGeom>
            <a:avLst/>
            <a:gdLst/>
            <a:ahLst/>
            <a:cxnLst/>
            <a:rect l="l" t="t" r="r" b="b"/>
            <a:pathLst>
              <a:path w="11351260" h="60960">
                <a:moveTo>
                  <a:pt x="11350752" y="0"/>
                </a:moveTo>
                <a:lnTo>
                  <a:pt x="0" y="0"/>
                </a:lnTo>
                <a:lnTo>
                  <a:pt x="0" y="60959"/>
                </a:lnTo>
                <a:lnTo>
                  <a:pt x="11350752" y="60959"/>
                </a:lnTo>
                <a:lnTo>
                  <a:pt x="11350752" y="0"/>
                </a:lnTo>
                <a:close/>
              </a:path>
            </a:pathLst>
          </a:custGeom>
          <a:solidFill>
            <a:srgbClr val="00DEB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" name="bg object 19"/>
          <p:cNvSpPr/>
          <p:nvPr/>
        </p:nvSpPr>
        <p:spPr>
          <a:xfrm>
            <a:off x="0" y="103631"/>
            <a:ext cx="11351260" cy="60960"/>
          </a:xfrm>
          <a:custGeom>
            <a:avLst/>
            <a:gdLst/>
            <a:ahLst/>
            <a:cxnLst/>
            <a:rect l="l" t="t" r="r" b="b"/>
            <a:pathLst>
              <a:path w="11351260" h="60960">
                <a:moveTo>
                  <a:pt x="0" y="60959"/>
                </a:moveTo>
                <a:lnTo>
                  <a:pt x="11350752" y="60959"/>
                </a:lnTo>
                <a:lnTo>
                  <a:pt x="11350752" y="0"/>
                </a:lnTo>
                <a:lnTo>
                  <a:pt x="0" y="0"/>
                </a:lnTo>
                <a:lnTo>
                  <a:pt x="0" y="60959"/>
                </a:lnTo>
                <a:close/>
              </a:path>
            </a:pathLst>
          </a:custGeom>
          <a:ln w="12191">
            <a:solidFill>
              <a:srgbClr val="00DEB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" name="bg object 20"/>
          <p:cNvSpPr/>
          <p:nvPr/>
        </p:nvSpPr>
        <p:spPr>
          <a:xfrm>
            <a:off x="0" y="380999"/>
            <a:ext cx="12192000" cy="53340"/>
          </a:xfrm>
          <a:custGeom>
            <a:avLst/>
            <a:gdLst/>
            <a:ahLst/>
            <a:cxnLst/>
            <a:rect l="l" t="t" r="r" b="b"/>
            <a:pathLst>
              <a:path w="12192000" h="53340">
                <a:moveTo>
                  <a:pt x="12192000" y="0"/>
                </a:moveTo>
                <a:lnTo>
                  <a:pt x="0" y="0"/>
                </a:lnTo>
                <a:lnTo>
                  <a:pt x="0" y="53339"/>
                </a:lnTo>
                <a:lnTo>
                  <a:pt x="12192000" y="53339"/>
                </a:lnTo>
                <a:lnTo>
                  <a:pt x="12192000" y="0"/>
                </a:lnTo>
                <a:close/>
              </a:path>
            </a:pathLst>
          </a:custGeom>
          <a:solidFill>
            <a:srgbClr val="FF6C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1" name="bg object 21"/>
          <p:cNvSpPr/>
          <p:nvPr/>
        </p:nvSpPr>
        <p:spPr>
          <a:xfrm>
            <a:off x="0" y="380999"/>
            <a:ext cx="12192000" cy="53340"/>
          </a:xfrm>
          <a:custGeom>
            <a:avLst/>
            <a:gdLst/>
            <a:ahLst/>
            <a:cxnLst/>
            <a:rect l="l" t="t" r="r" b="b"/>
            <a:pathLst>
              <a:path w="12192000" h="53340">
                <a:moveTo>
                  <a:pt x="0" y="53339"/>
                </a:moveTo>
                <a:lnTo>
                  <a:pt x="12192000" y="53339"/>
                </a:lnTo>
                <a:lnTo>
                  <a:pt x="12192000" y="0"/>
                </a:lnTo>
                <a:lnTo>
                  <a:pt x="0" y="0"/>
                </a:lnTo>
                <a:lnTo>
                  <a:pt x="0" y="53339"/>
                </a:lnTo>
                <a:close/>
              </a:path>
            </a:pathLst>
          </a:custGeom>
          <a:ln w="12192">
            <a:solidFill>
              <a:srgbClr val="FF6C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" name="bg object 22"/>
          <p:cNvSpPr/>
          <p:nvPr/>
        </p:nvSpPr>
        <p:spPr>
          <a:xfrm>
            <a:off x="11862815" y="103631"/>
            <a:ext cx="47625" cy="6754495"/>
          </a:xfrm>
          <a:custGeom>
            <a:avLst/>
            <a:gdLst/>
            <a:ahLst/>
            <a:cxnLst/>
            <a:rect l="l" t="t" r="r" b="b"/>
            <a:pathLst>
              <a:path w="47625" h="6754495">
                <a:moveTo>
                  <a:pt x="47244" y="0"/>
                </a:moveTo>
                <a:lnTo>
                  <a:pt x="0" y="0"/>
                </a:lnTo>
                <a:lnTo>
                  <a:pt x="0" y="6754368"/>
                </a:lnTo>
                <a:lnTo>
                  <a:pt x="47244" y="6754368"/>
                </a:lnTo>
                <a:lnTo>
                  <a:pt x="47244" y="0"/>
                </a:lnTo>
                <a:close/>
              </a:path>
            </a:pathLst>
          </a:custGeom>
          <a:solidFill>
            <a:srgbClr val="FF6C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3" name="bg object 23"/>
          <p:cNvSpPr/>
          <p:nvPr/>
        </p:nvSpPr>
        <p:spPr>
          <a:xfrm>
            <a:off x="11862815" y="103631"/>
            <a:ext cx="47625" cy="6754495"/>
          </a:xfrm>
          <a:custGeom>
            <a:avLst/>
            <a:gdLst/>
            <a:ahLst/>
            <a:cxnLst/>
            <a:rect l="l" t="t" r="r" b="b"/>
            <a:pathLst>
              <a:path w="47625" h="6754495">
                <a:moveTo>
                  <a:pt x="0" y="6754368"/>
                </a:moveTo>
                <a:lnTo>
                  <a:pt x="47244" y="6754368"/>
                </a:lnTo>
                <a:lnTo>
                  <a:pt x="47244" y="0"/>
                </a:lnTo>
                <a:lnTo>
                  <a:pt x="0" y="0"/>
                </a:lnTo>
                <a:lnTo>
                  <a:pt x="0" y="6754368"/>
                </a:lnTo>
                <a:close/>
              </a:path>
            </a:pathLst>
          </a:custGeom>
          <a:ln w="12192">
            <a:solidFill>
              <a:srgbClr val="FF6C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4" name="bg object 24"/>
          <p:cNvSpPr/>
          <p:nvPr/>
        </p:nvSpPr>
        <p:spPr>
          <a:xfrm>
            <a:off x="12009119" y="536447"/>
            <a:ext cx="78105" cy="6322060"/>
          </a:xfrm>
          <a:custGeom>
            <a:avLst/>
            <a:gdLst/>
            <a:ahLst/>
            <a:cxnLst/>
            <a:rect l="l" t="t" r="r" b="b"/>
            <a:pathLst>
              <a:path w="78104" h="6322059">
                <a:moveTo>
                  <a:pt x="77724" y="0"/>
                </a:moveTo>
                <a:lnTo>
                  <a:pt x="0" y="0"/>
                </a:lnTo>
                <a:lnTo>
                  <a:pt x="0" y="6321552"/>
                </a:lnTo>
                <a:lnTo>
                  <a:pt x="77724" y="6321552"/>
                </a:lnTo>
                <a:lnTo>
                  <a:pt x="77724" y="0"/>
                </a:lnTo>
                <a:close/>
              </a:path>
            </a:pathLst>
          </a:custGeom>
          <a:solidFill>
            <a:srgbClr val="207AC8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5" name="bg object 25"/>
          <p:cNvSpPr/>
          <p:nvPr/>
        </p:nvSpPr>
        <p:spPr>
          <a:xfrm>
            <a:off x="12009119" y="536447"/>
            <a:ext cx="78105" cy="6322060"/>
          </a:xfrm>
          <a:custGeom>
            <a:avLst/>
            <a:gdLst/>
            <a:ahLst/>
            <a:cxnLst/>
            <a:rect l="l" t="t" r="r" b="b"/>
            <a:pathLst>
              <a:path w="78104" h="6322059">
                <a:moveTo>
                  <a:pt x="0" y="6321552"/>
                </a:moveTo>
                <a:lnTo>
                  <a:pt x="77724" y="6321552"/>
                </a:lnTo>
                <a:lnTo>
                  <a:pt x="77724" y="0"/>
                </a:lnTo>
                <a:lnTo>
                  <a:pt x="0" y="0"/>
                </a:lnTo>
                <a:lnTo>
                  <a:pt x="0" y="6321552"/>
                </a:lnTo>
                <a:close/>
              </a:path>
            </a:pathLst>
          </a:custGeom>
          <a:ln w="12192">
            <a:solidFill>
              <a:srgbClr val="207AC8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6" name="bg object 26"/>
          <p:cNvSpPr/>
          <p:nvPr/>
        </p:nvSpPr>
        <p:spPr>
          <a:xfrm>
            <a:off x="11692127" y="536447"/>
            <a:ext cx="56515" cy="6322060"/>
          </a:xfrm>
          <a:custGeom>
            <a:avLst/>
            <a:gdLst/>
            <a:ahLst/>
            <a:cxnLst/>
            <a:rect l="l" t="t" r="r" b="b"/>
            <a:pathLst>
              <a:path w="56515" h="6322059">
                <a:moveTo>
                  <a:pt x="56388" y="0"/>
                </a:moveTo>
                <a:lnTo>
                  <a:pt x="0" y="0"/>
                </a:lnTo>
                <a:lnTo>
                  <a:pt x="0" y="6321552"/>
                </a:lnTo>
                <a:lnTo>
                  <a:pt x="56388" y="6321552"/>
                </a:lnTo>
                <a:lnTo>
                  <a:pt x="56388" y="0"/>
                </a:lnTo>
                <a:close/>
              </a:path>
            </a:pathLst>
          </a:custGeom>
          <a:solidFill>
            <a:srgbClr val="00DEB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7" name="bg object 27"/>
          <p:cNvSpPr/>
          <p:nvPr/>
        </p:nvSpPr>
        <p:spPr>
          <a:xfrm>
            <a:off x="11692127" y="536447"/>
            <a:ext cx="56515" cy="6322060"/>
          </a:xfrm>
          <a:custGeom>
            <a:avLst/>
            <a:gdLst/>
            <a:ahLst/>
            <a:cxnLst/>
            <a:rect l="l" t="t" r="r" b="b"/>
            <a:pathLst>
              <a:path w="56515" h="6322059">
                <a:moveTo>
                  <a:pt x="0" y="6321552"/>
                </a:moveTo>
                <a:lnTo>
                  <a:pt x="56388" y="6321552"/>
                </a:lnTo>
                <a:lnTo>
                  <a:pt x="56388" y="0"/>
                </a:lnTo>
                <a:lnTo>
                  <a:pt x="0" y="0"/>
                </a:lnTo>
                <a:lnTo>
                  <a:pt x="0" y="6321552"/>
                </a:lnTo>
                <a:close/>
              </a:path>
            </a:pathLst>
          </a:custGeom>
          <a:ln w="12192">
            <a:solidFill>
              <a:srgbClr val="00DEB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271014" y="751078"/>
            <a:ext cx="7649971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001F5F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48232" y="2134870"/>
            <a:ext cx="9826625" cy="41579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070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237743"/>
            <a:ext cx="11351260" cy="52069"/>
          </a:xfrm>
          <a:custGeom>
            <a:avLst/>
            <a:gdLst/>
            <a:ahLst/>
            <a:cxnLst/>
            <a:rect l="l" t="t" r="r" b="b"/>
            <a:pathLst>
              <a:path w="11351260" h="52070">
                <a:moveTo>
                  <a:pt x="11350752" y="0"/>
                </a:moveTo>
                <a:lnTo>
                  <a:pt x="0" y="0"/>
                </a:lnTo>
                <a:lnTo>
                  <a:pt x="0" y="51816"/>
                </a:lnTo>
                <a:lnTo>
                  <a:pt x="11350752" y="51816"/>
                </a:lnTo>
                <a:lnTo>
                  <a:pt x="11350752" y="0"/>
                </a:lnTo>
                <a:close/>
              </a:path>
            </a:pathLst>
          </a:custGeom>
          <a:solidFill>
            <a:srgbClr val="207AC8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0" y="237743"/>
            <a:ext cx="11351260" cy="52069"/>
          </a:xfrm>
          <a:custGeom>
            <a:avLst/>
            <a:gdLst/>
            <a:ahLst/>
            <a:cxnLst/>
            <a:rect l="l" t="t" r="r" b="b"/>
            <a:pathLst>
              <a:path w="11351260" h="52070">
                <a:moveTo>
                  <a:pt x="0" y="51816"/>
                </a:moveTo>
                <a:lnTo>
                  <a:pt x="11350752" y="51816"/>
                </a:lnTo>
                <a:lnTo>
                  <a:pt x="11350752" y="0"/>
                </a:lnTo>
                <a:lnTo>
                  <a:pt x="0" y="0"/>
                </a:lnTo>
                <a:lnTo>
                  <a:pt x="0" y="51816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" name="bg object 18"/>
          <p:cNvSpPr/>
          <p:nvPr/>
        </p:nvSpPr>
        <p:spPr>
          <a:xfrm>
            <a:off x="0" y="103631"/>
            <a:ext cx="11351260" cy="60960"/>
          </a:xfrm>
          <a:custGeom>
            <a:avLst/>
            <a:gdLst/>
            <a:ahLst/>
            <a:cxnLst/>
            <a:rect l="l" t="t" r="r" b="b"/>
            <a:pathLst>
              <a:path w="11351260" h="60960">
                <a:moveTo>
                  <a:pt x="11350752" y="0"/>
                </a:moveTo>
                <a:lnTo>
                  <a:pt x="0" y="0"/>
                </a:lnTo>
                <a:lnTo>
                  <a:pt x="0" y="60959"/>
                </a:lnTo>
                <a:lnTo>
                  <a:pt x="11350752" y="60959"/>
                </a:lnTo>
                <a:lnTo>
                  <a:pt x="11350752" y="0"/>
                </a:lnTo>
                <a:close/>
              </a:path>
            </a:pathLst>
          </a:custGeom>
          <a:solidFill>
            <a:srgbClr val="00DEB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" name="bg object 19"/>
          <p:cNvSpPr/>
          <p:nvPr/>
        </p:nvSpPr>
        <p:spPr>
          <a:xfrm>
            <a:off x="0" y="103631"/>
            <a:ext cx="11351260" cy="60960"/>
          </a:xfrm>
          <a:custGeom>
            <a:avLst/>
            <a:gdLst/>
            <a:ahLst/>
            <a:cxnLst/>
            <a:rect l="l" t="t" r="r" b="b"/>
            <a:pathLst>
              <a:path w="11351260" h="60960">
                <a:moveTo>
                  <a:pt x="0" y="60959"/>
                </a:moveTo>
                <a:lnTo>
                  <a:pt x="11350752" y="60959"/>
                </a:lnTo>
                <a:lnTo>
                  <a:pt x="11350752" y="0"/>
                </a:lnTo>
                <a:lnTo>
                  <a:pt x="0" y="0"/>
                </a:lnTo>
                <a:lnTo>
                  <a:pt x="0" y="60959"/>
                </a:lnTo>
                <a:close/>
              </a:path>
            </a:pathLst>
          </a:custGeom>
          <a:ln w="12191">
            <a:solidFill>
              <a:srgbClr val="00DEB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" name="bg object 20"/>
          <p:cNvSpPr/>
          <p:nvPr/>
        </p:nvSpPr>
        <p:spPr>
          <a:xfrm>
            <a:off x="0" y="380999"/>
            <a:ext cx="12192000" cy="53340"/>
          </a:xfrm>
          <a:custGeom>
            <a:avLst/>
            <a:gdLst/>
            <a:ahLst/>
            <a:cxnLst/>
            <a:rect l="l" t="t" r="r" b="b"/>
            <a:pathLst>
              <a:path w="12192000" h="53340">
                <a:moveTo>
                  <a:pt x="12192000" y="0"/>
                </a:moveTo>
                <a:lnTo>
                  <a:pt x="0" y="0"/>
                </a:lnTo>
                <a:lnTo>
                  <a:pt x="0" y="53339"/>
                </a:lnTo>
                <a:lnTo>
                  <a:pt x="12192000" y="53339"/>
                </a:lnTo>
                <a:lnTo>
                  <a:pt x="12192000" y="0"/>
                </a:lnTo>
                <a:close/>
              </a:path>
            </a:pathLst>
          </a:custGeom>
          <a:solidFill>
            <a:srgbClr val="FF6C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1" name="bg object 21"/>
          <p:cNvSpPr/>
          <p:nvPr/>
        </p:nvSpPr>
        <p:spPr>
          <a:xfrm>
            <a:off x="0" y="380999"/>
            <a:ext cx="12192000" cy="53340"/>
          </a:xfrm>
          <a:custGeom>
            <a:avLst/>
            <a:gdLst/>
            <a:ahLst/>
            <a:cxnLst/>
            <a:rect l="l" t="t" r="r" b="b"/>
            <a:pathLst>
              <a:path w="12192000" h="53340">
                <a:moveTo>
                  <a:pt x="0" y="53339"/>
                </a:moveTo>
                <a:lnTo>
                  <a:pt x="12192000" y="53339"/>
                </a:lnTo>
                <a:lnTo>
                  <a:pt x="12192000" y="0"/>
                </a:lnTo>
                <a:lnTo>
                  <a:pt x="0" y="0"/>
                </a:lnTo>
                <a:lnTo>
                  <a:pt x="0" y="53339"/>
                </a:lnTo>
                <a:close/>
              </a:path>
            </a:pathLst>
          </a:custGeom>
          <a:ln w="12192">
            <a:solidFill>
              <a:srgbClr val="FF6C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" name="bg object 22"/>
          <p:cNvSpPr/>
          <p:nvPr/>
        </p:nvSpPr>
        <p:spPr>
          <a:xfrm>
            <a:off x="11862815" y="103631"/>
            <a:ext cx="47625" cy="6754495"/>
          </a:xfrm>
          <a:custGeom>
            <a:avLst/>
            <a:gdLst/>
            <a:ahLst/>
            <a:cxnLst/>
            <a:rect l="l" t="t" r="r" b="b"/>
            <a:pathLst>
              <a:path w="47625" h="6754495">
                <a:moveTo>
                  <a:pt x="47244" y="0"/>
                </a:moveTo>
                <a:lnTo>
                  <a:pt x="0" y="0"/>
                </a:lnTo>
                <a:lnTo>
                  <a:pt x="0" y="6754368"/>
                </a:lnTo>
                <a:lnTo>
                  <a:pt x="47244" y="6754368"/>
                </a:lnTo>
                <a:lnTo>
                  <a:pt x="47244" y="0"/>
                </a:lnTo>
                <a:close/>
              </a:path>
            </a:pathLst>
          </a:custGeom>
          <a:solidFill>
            <a:srgbClr val="FF6C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3" name="bg object 23"/>
          <p:cNvSpPr/>
          <p:nvPr/>
        </p:nvSpPr>
        <p:spPr>
          <a:xfrm>
            <a:off x="11862815" y="103631"/>
            <a:ext cx="47625" cy="6754495"/>
          </a:xfrm>
          <a:custGeom>
            <a:avLst/>
            <a:gdLst/>
            <a:ahLst/>
            <a:cxnLst/>
            <a:rect l="l" t="t" r="r" b="b"/>
            <a:pathLst>
              <a:path w="47625" h="6754495">
                <a:moveTo>
                  <a:pt x="0" y="6754368"/>
                </a:moveTo>
                <a:lnTo>
                  <a:pt x="47244" y="6754368"/>
                </a:lnTo>
                <a:lnTo>
                  <a:pt x="47244" y="0"/>
                </a:lnTo>
                <a:lnTo>
                  <a:pt x="0" y="0"/>
                </a:lnTo>
                <a:lnTo>
                  <a:pt x="0" y="6754368"/>
                </a:lnTo>
                <a:close/>
              </a:path>
            </a:pathLst>
          </a:custGeom>
          <a:ln w="12192">
            <a:solidFill>
              <a:srgbClr val="FF6C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4" name="bg object 24"/>
          <p:cNvSpPr/>
          <p:nvPr/>
        </p:nvSpPr>
        <p:spPr>
          <a:xfrm>
            <a:off x="12009119" y="536447"/>
            <a:ext cx="78105" cy="6322060"/>
          </a:xfrm>
          <a:custGeom>
            <a:avLst/>
            <a:gdLst/>
            <a:ahLst/>
            <a:cxnLst/>
            <a:rect l="l" t="t" r="r" b="b"/>
            <a:pathLst>
              <a:path w="78104" h="6322059">
                <a:moveTo>
                  <a:pt x="77724" y="0"/>
                </a:moveTo>
                <a:lnTo>
                  <a:pt x="0" y="0"/>
                </a:lnTo>
                <a:lnTo>
                  <a:pt x="0" y="6321552"/>
                </a:lnTo>
                <a:lnTo>
                  <a:pt x="77724" y="6321552"/>
                </a:lnTo>
                <a:lnTo>
                  <a:pt x="77724" y="0"/>
                </a:lnTo>
                <a:close/>
              </a:path>
            </a:pathLst>
          </a:custGeom>
          <a:solidFill>
            <a:srgbClr val="207AC8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5" name="bg object 25"/>
          <p:cNvSpPr/>
          <p:nvPr/>
        </p:nvSpPr>
        <p:spPr>
          <a:xfrm>
            <a:off x="12009119" y="536447"/>
            <a:ext cx="78105" cy="6322060"/>
          </a:xfrm>
          <a:custGeom>
            <a:avLst/>
            <a:gdLst/>
            <a:ahLst/>
            <a:cxnLst/>
            <a:rect l="l" t="t" r="r" b="b"/>
            <a:pathLst>
              <a:path w="78104" h="6322059">
                <a:moveTo>
                  <a:pt x="0" y="6321552"/>
                </a:moveTo>
                <a:lnTo>
                  <a:pt x="77724" y="6321552"/>
                </a:lnTo>
                <a:lnTo>
                  <a:pt x="77724" y="0"/>
                </a:lnTo>
                <a:lnTo>
                  <a:pt x="0" y="0"/>
                </a:lnTo>
                <a:lnTo>
                  <a:pt x="0" y="6321552"/>
                </a:lnTo>
                <a:close/>
              </a:path>
            </a:pathLst>
          </a:custGeom>
          <a:ln w="12192">
            <a:solidFill>
              <a:srgbClr val="207AC8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6" name="bg object 26"/>
          <p:cNvSpPr/>
          <p:nvPr/>
        </p:nvSpPr>
        <p:spPr>
          <a:xfrm>
            <a:off x="11692127" y="536447"/>
            <a:ext cx="56515" cy="6322060"/>
          </a:xfrm>
          <a:custGeom>
            <a:avLst/>
            <a:gdLst/>
            <a:ahLst/>
            <a:cxnLst/>
            <a:rect l="l" t="t" r="r" b="b"/>
            <a:pathLst>
              <a:path w="56515" h="6322059">
                <a:moveTo>
                  <a:pt x="56388" y="0"/>
                </a:moveTo>
                <a:lnTo>
                  <a:pt x="0" y="0"/>
                </a:lnTo>
                <a:lnTo>
                  <a:pt x="0" y="6321552"/>
                </a:lnTo>
                <a:lnTo>
                  <a:pt x="56388" y="6321552"/>
                </a:lnTo>
                <a:lnTo>
                  <a:pt x="56388" y="0"/>
                </a:lnTo>
                <a:close/>
              </a:path>
            </a:pathLst>
          </a:custGeom>
          <a:solidFill>
            <a:srgbClr val="00DEB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7" name="bg object 27"/>
          <p:cNvSpPr/>
          <p:nvPr/>
        </p:nvSpPr>
        <p:spPr>
          <a:xfrm>
            <a:off x="11692127" y="536447"/>
            <a:ext cx="56515" cy="6322060"/>
          </a:xfrm>
          <a:custGeom>
            <a:avLst/>
            <a:gdLst/>
            <a:ahLst/>
            <a:cxnLst/>
            <a:rect l="l" t="t" r="r" b="b"/>
            <a:pathLst>
              <a:path w="56515" h="6322059">
                <a:moveTo>
                  <a:pt x="0" y="6321552"/>
                </a:moveTo>
                <a:lnTo>
                  <a:pt x="56388" y="6321552"/>
                </a:lnTo>
                <a:lnTo>
                  <a:pt x="56388" y="0"/>
                </a:lnTo>
                <a:lnTo>
                  <a:pt x="0" y="0"/>
                </a:lnTo>
                <a:lnTo>
                  <a:pt x="0" y="6321552"/>
                </a:lnTo>
                <a:close/>
              </a:path>
            </a:pathLst>
          </a:custGeom>
          <a:ln w="12192">
            <a:solidFill>
              <a:srgbClr val="00DEB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271014" y="751078"/>
            <a:ext cx="7649971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001F5F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48232" y="2134870"/>
            <a:ext cx="9826625" cy="41579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3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237743"/>
            <a:ext cx="11351260" cy="52069"/>
          </a:xfrm>
          <a:custGeom>
            <a:avLst/>
            <a:gdLst/>
            <a:ahLst/>
            <a:cxnLst/>
            <a:rect l="l" t="t" r="r" b="b"/>
            <a:pathLst>
              <a:path w="11351260" h="52070">
                <a:moveTo>
                  <a:pt x="11350752" y="0"/>
                </a:moveTo>
                <a:lnTo>
                  <a:pt x="0" y="0"/>
                </a:lnTo>
                <a:lnTo>
                  <a:pt x="0" y="51816"/>
                </a:lnTo>
                <a:lnTo>
                  <a:pt x="11350752" y="51816"/>
                </a:lnTo>
                <a:lnTo>
                  <a:pt x="11350752" y="0"/>
                </a:lnTo>
                <a:close/>
              </a:path>
            </a:pathLst>
          </a:custGeom>
          <a:solidFill>
            <a:srgbClr val="207AC8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0" y="237743"/>
            <a:ext cx="11351260" cy="52069"/>
          </a:xfrm>
          <a:custGeom>
            <a:avLst/>
            <a:gdLst/>
            <a:ahLst/>
            <a:cxnLst/>
            <a:rect l="l" t="t" r="r" b="b"/>
            <a:pathLst>
              <a:path w="11351260" h="52070">
                <a:moveTo>
                  <a:pt x="0" y="51816"/>
                </a:moveTo>
                <a:lnTo>
                  <a:pt x="11350752" y="51816"/>
                </a:lnTo>
                <a:lnTo>
                  <a:pt x="11350752" y="0"/>
                </a:lnTo>
                <a:lnTo>
                  <a:pt x="0" y="0"/>
                </a:lnTo>
                <a:lnTo>
                  <a:pt x="0" y="51816"/>
                </a:lnTo>
                <a:close/>
              </a:path>
            </a:pathLst>
          </a:custGeom>
          <a:ln w="12192">
            <a:solidFill>
              <a:srgbClr val="41709C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" name="bg object 18"/>
          <p:cNvSpPr/>
          <p:nvPr/>
        </p:nvSpPr>
        <p:spPr>
          <a:xfrm>
            <a:off x="0" y="103631"/>
            <a:ext cx="11351260" cy="60960"/>
          </a:xfrm>
          <a:custGeom>
            <a:avLst/>
            <a:gdLst/>
            <a:ahLst/>
            <a:cxnLst/>
            <a:rect l="l" t="t" r="r" b="b"/>
            <a:pathLst>
              <a:path w="11351260" h="60960">
                <a:moveTo>
                  <a:pt x="11350752" y="0"/>
                </a:moveTo>
                <a:lnTo>
                  <a:pt x="0" y="0"/>
                </a:lnTo>
                <a:lnTo>
                  <a:pt x="0" y="60959"/>
                </a:lnTo>
                <a:lnTo>
                  <a:pt x="11350752" y="60959"/>
                </a:lnTo>
                <a:lnTo>
                  <a:pt x="11350752" y="0"/>
                </a:lnTo>
                <a:close/>
              </a:path>
            </a:pathLst>
          </a:custGeom>
          <a:solidFill>
            <a:srgbClr val="00DEB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" name="bg object 19"/>
          <p:cNvSpPr/>
          <p:nvPr/>
        </p:nvSpPr>
        <p:spPr>
          <a:xfrm>
            <a:off x="0" y="103631"/>
            <a:ext cx="11351260" cy="60960"/>
          </a:xfrm>
          <a:custGeom>
            <a:avLst/>
            <a:gdLst/>
            <a:ahLst/>
            <a:cxnLst/>
            <a:rect l="l" t="t" r="r" b="b"/>
            <a:pathLst>
              <a:path w="11351260" h="60960">
                <a:moveTo>
                  <a:pt x="0" y="60959"/>
                </a:moveTo>
                <a:lnTo>
                  <a:pt x="11350752" y="60959"/>
                </a:lnTo>
                <a:lnTo>
                  <a:pt x="11350752" y="0"/>
                </a:lnTo>
                <a:lnTo>
                  <a:pt x="0" y="0"/>
                </a:lnTo>
                <a:lnTo>
                  <a:pt x="0" y="60959"/>
                </a:lnTo>
                <a:close/>
              </a:path>
            </a:pathLst>
          </a:custGeom>
          <a:ln w="12191">
            <a:solidFill>
              <a:srgbClr val="00DEB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" name="bg object 20"/>
          <p:cNvSpPr/>
          <p:nvPr/>
        </p:nvSpPr>
        <p:spPr>
          <a:xfrm>
            <a:off x="0" y="380999"/>
            <a:ext cx="12192000" cy="53340"/>
          </a:xfrm>
          <a:custGeom>
            <a:avLst/>
            <a:gdLst/>
            <a:ahLst/>
            <a:cxnLst/>
            <a:rect l="l" t="t" r="r" b="b"/>
            <a:pathLst>
              <a:path w="12192000" h="53340">
                <a:moveTo>
                  <a:pt x="12192000" y="0"/>
                </a:moveTo>
                <a:lnTo>
                  <a:pt x="0" y="0"/>
                </a:lnTo>
                <a:lnTo>
                  <a:pt x="0" y="53339"/>
                </a:lnTo>
                <a:lnTo>
                  <a:pt x="12192000" y="53339"/>
                </a:lnTo>
                <a:lnTo>
                  <a:pt x="12192000" y="0"/>
                </a:lnTo>
                <a:close/>
              </a:path>
            </a:pathLst>
          </a:custGeom>
          <a:solidFill>
            <a:srgbClr val="FF6C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1" name="bg object 21"/>
          <p:cNvSpPr/>
          <p:nvPr/>
        </p:nvSpPr>
        <p:spPr>
          <a:xfrm>
            <a:off x="0" y="380999"/>
            <a:ext cx="12192000" cy="53340"/>
          </a:xfrm>
          <a:custGeom>
            <a:avLst/>
            <a:gdLst/>
            <a:ahLst/>
            <a:cxnLst/>
            <a:rect l="l" t="t" r="r" b="b"/>
            <a:pathLst>
              <a:path w="12192000" h="53340">
                <a:moveTo>
                  <a:pt x="0" y="53339"/>
                </a:moveTo>
                <a:lnTo>
                  <a:pt x="12192000" y="53339"/>
                </a:lnTo>
                <a:lnTo>
                  <a:pt x="12192000" y="0"/>
                </a:lnTo>
                <a:lnTo>
                  <a:pt x="0" y="0"/>
                </a:lnTo>
                <a:lnTo>
                  <a:pt x="0" y="53339"/>
                </a:lnTo>
                <a:close/>
              </a:path>
            </a:pathLst>
          </a:custGeom>
          <a:ln w="12192">
            <a:solidFill>
              <a:srgbClr val="FF6C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" name="bg object 22"/>
          <p:cNvSpPr/>
          <p:nvPr/>
        </p:nvSpPr>
        <p:spPr>
          <a:xfrm>
            <a:off x="11862815" y="103631"/>
            <a:ext cx="47625" cy="6754495"/>
          </a:xfrm>
          <a:custGeom>
            <a:avLst/>
            <a:gdLst/>
            <a:ahLst/>
            <a:cxnLst/>
            <a:rect l="l" t="t" r="r" b="b"/>
            <a:pathLst>
              <a:path w="47625" h="6754495">
                <a:moveTo>
                  <a:pt x="47244" y="0"/>
                </a:moveTo>
                <a:lnTo>
                  <a:pt x="0" y="0"/>
                </a:lnTo>
                <a:lnTo>
                  <a:pt x="0" y="6754368"/>
                </a:lnTo>
                <a:lnTo>
                  <a:pt x="47244" y="6754368"/>
                </a:lnTo>
                <a:lnTo>
                  <a:pt x="47244" y="0"/>
                </a:lnTo>
                <a:close/>
              </a:path>
            </a:pathLst>
          </a:custGeom>
          <a:solidFill>
            <a:srgbClr val="FF6C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3" name="bg object 23"/>
          <p:cNvSpPr/>
          <p:nvPr/>
        </p:nvSpPr>
        <p:spPr>
          <a:xfrm>
            <a:off x="11862815" y="103631"/>
            <a:ext cx="47625" cy="6754495"/>
          </a:xfrm>
          <a:custGeom>
            <a:avLst/>
            <a:gdLst/>
            <a:ahLst/>
            <a:cxnLst/>
            <a:rect l="l" t="t" r="r" b="b"/>
            <a:pathLst>
              <a:path w="47625" h="6754495">
                <a:moveTo>
                  <a:pt x="0" y="6754368"/>
                </a:moveTo>
                <a:lnTo>
                  <a:pt x="47244" y="6754368"/>
                </a:lnTo>
                <a:lnTo>
                  <a:pt x="47244" y="0"/>
                </a:lnTo>
                <a:lnTo>
                  <a:pt x="0" y="0"/>
                </a:lnTo>
                <a:lnTo>
                  <a:pt x="0" y="6754368"/>
                </a:lnTo>
                <a:close/>
              </a:path>
            </a:pathLst>
          </a:custGeom>
          <a:ln w="12192">
            <a:solidFill>
              <a:srgbClr val="FF6C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4" name="bg object 24"/>
          <p:cNvSpPr/>
          <p:nvPr/>
        </p:nvSpPr>
        <p:spPr>
          <a:xfrm>
            <a:off x="12009119" y="536447"/>
            <a:ext cx="78105" cy="6322060"/>
          </a:xfrm>
          <a:custGeom>
            <a:avLst/>
            <a:gdLst/>
            <a:ahLst/>
            <a:cxnLst/>
            <a:rect l="l" t="t" r="r" b="b"/>
            <a:pathLst>
              <a:path w="78104" h="6322059">
                <a:moveTo>
                  <a:pt x="77724" y="0"/>
                </a:moveTo>
                <a:lnTo>
                  <a:pt x="0" y="0"/>
                </a:lnTo>
                <a:lnTo>
                  <a:pt x="0" y="6321552"/>
                </a:lnTo>
                <a:lnTo>
                  <a:pt x="77724" y="6321552"/>
                </a:lnTo>
                <a:lnTo>
                  <a:pt x="77724" y="0"/>
                </a:lnTo>
                <a:close/>
              </a:path>
            </a:pathLst>
          </a:custGeom>
          <a:solidFill>
            <a:srgbClr val="207AC8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5" name="bg object 25"/>
          <p:cNvSpPr/>
          <p:nvPr/>
        </p:nvSpPr>
        <p:spPr>
          <a:xfrm>
            <a:off x="12009119" y="536447"/>
            <a:ext cx="78105" cy="6322060"/>
          </a:xfrm>
          <a:custGeom>
            <a:avLst/>
            <a:gdLst/>
            <a:ahLst/>
            <a:cxnLst/>
            <a:rect l="l" t="t" r="r" b="b"/>
            <a:pathLst>
              <a:path w="78104" h="6322059">
                <a:moveTo>
                  <a:pt x="0" y="6321552"/>
                </a:moveTo>
                <a:lnTo>
                  <a:pt x="77724" y="6321552"/>
                </a:lnTo>
                <a:lnTo>
                  <a:pt x="77724" y="0"/>
                </a:lnTo>
                <a:lnTo>
                  <a:pt x="0" y="0"/>
                </a:lnTo>
                <a:lnTo>
                  <a:pt x="0" y="6321552"/>
                </a:lnTo>
                <a:close/>
              </a:path>
            </a:pathLst>
          </a:custGeom>
          <a:ln w="12192">
            <a:solidFill>
              <a:srgbClr val="207AC8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6" name="bg object 26"/>
          <p:cNvSpPr/>
          <p:nvPr/>
        </p:nvSpPr>
        <p:spPr>
          <a:xfrm>
            <a:off x="11692127" y="536447"/>
            <a:ext cx="56515" cy="6322060"/>
          </a:xfrm>
          <a:custGeom>
            <a:avLst/>
            <a:gdLst/>
            <a:ahLst/>
            <a:cxnLst/>
            <a:rect l="l" t="t" r="r" b="b"/>
            <a:pathLst>
              <a:path w="56515" h="6322059">
                <a:moveTo>
                  <a:pt x="56388" y="0"/>
                </a:moveTo>
                <a:lnTo>
                  <a:pt x="0" y="0"/>
                </a:lnTo>
                <a:lnTo>
                  <a:pt x="0" y="6321552"/>
                </a:lnTo>
                <a:lnTo>
                  <a:pt x="56388" y="6321552"/>
                </a:lnTo>
                <a:lnTo>
                  <a:pt x="56388" y="0"/>
                </a:lnTo>
                <a:close/>
              </a:path>
            </a:pathLst>
          </a:custGeom>
          <a:solidFill>
            <a:srgbClr val="00DEB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7" name="bg object 27"/>
          <p:cNvSpPr/>
          <p:nvPr/>
        </p:nvSpPr>
        <p:spPr>
          <a:xfrm>
            <a:off x="11692127" y="536447"/>
            <a:ext cx="56515" cy="6322060"/>
          </a:xfrm>
          <a:custGeom>
            <a:avLst/>
            <a:gdLst/>
            <a:ahLst/>
            <a:cxnLst/>
            <a:rect l="l" t="t" r="r" b="b"/>
            <a:pathLst>
              <a:path w="56515" h="6322059">
                <a:moveTo>
                  <a:pt x="0" y="6321552"/>
                </a:moveTo>
                <a:lnTo>
                  <a:pt x="56388" y="6321552"/>
                </a:lnTo>
                <a:lnTo>
                  <a:pt x="56388" y="0"/>
                </a:lnTo>
                <a:lnTo>
                  <a:pt x="0" y="0"/>
                </a:lnTo>
                <a:lnTo>
                  <a:pt x="0" y="6321552"/>
                </a:lnTo>
                <a:close/>
              </a:path>
            </a:pathLst>
          </a:custGeom>
          <a:ln w="12192">
            <a:solidFill>
              <a:srgbClr val="00DEB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271014" y="751078"/>
            <a:ext cx="7649971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001F5F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48232" y="2134870"/>
            <a:ext cx="9826625" cy="41579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12/11/2024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975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14.jpg"/><Relationship Id="rId7" Type="http://schemas.openxmlformats.org/officeDocument/2006/relationships/image" Target="../media/image18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7.jp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jpg"/><Relationship Id="rId9" Type="http://schemas.openxmlformats.org/officeDocument/2006/relationships/image" Target="../media/image2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qqq\Desktop\nJ-LaMhSrB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038600"/>
            <a:ext cx="3525541" cy="2643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qqq\Desktop\f_c2RlbGFub3VuYXMucnUvdXBsb2Fkcy8xLzIvMTIxMTM4NDYxNTU2Ml9vcmlnLmpwZWc_X19pZD00MzY2Ng==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0341" y="990600"/>
            <a:ext cx="816714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6"/>
          <p:cNvPicPr/>
          <p:nvPr/>
        </p:nvPicPr>
        <p:blipFill>
          <a:blip r:embed="rId5"/>
          <a:stretch/>
        </p:blipFill>
        <p:spPr bwMode="auto">
          <a:xfrm>
            <a:off x="381000" y="506506"/>
            <a:ext cx="2743200" cy="223669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6"/>
          <p:cNvPicPr/>
          <p:nvPr/>
        </p:nvPicPr>
        <p:blipFill>
          <a:blip r:embed="rId3"/>
          <a:stretch/>
        </p:blipFill>
        <p:spPr bwMode="auto">
          <a:xfrm>
            <a:off x="381000" y="506506"/>
            <a:ext cx="2743200" cy="223669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3505200" y="1219200"/>
            <a:ext cx="82296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 smtClean="0">
                <a:latin typeface="Cambria" panose="02040503050406030204" pitchFamily="18" charset="0"/>
                <a:ea typeface="Cambria" panose="02040503050406030204" pitchFamily="18" charset="0"/>
              </a:rPr>
              <a:t>I</a:t>
            </a:r>
            <a:r>
              <a:rPr lang="ru-RU" sz="4000" b="1" u="sng" dirty="0" smtClean="0">
                <a:latin typeface="Cambria" panose="02040503050406030204" pitchFamily="18" charset="0"/>
                <a:ea typeface="Cambria" panose="02040503050406030204" pitchFamily="18" charset="0"/>
              </a:rPr>
              <a:t> этап зачисления </a:t>
            </a:r>
            <a:r>
              <a:rPr lang="ru-RU" sz="4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– с 01 апреля 2025 года по 30 июня 2025 года</a:t>
            </a:r>
          </a:p>
          <a:p>
            <a:endParaRPr lang="ru-RU" sz="40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4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II</a:t>
            </a:r>
            <a:r>
              <a:rPr lang="ru-RU" sz="4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этап зачисления – с 06 июля до укомплектования классов</a:t>
            </a:r>
            <a:endParaRPr lang="ru-RU" sz="40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5105400"/>
            <a:ext cx="1150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latin typeface="Cambria" panose="02040503050406030204" pitchFamily="18" charset="0"/>
                <a:ea typeface="Cambria" panose="02040503050406030204" pitchFamily="18" charset="0"/>
              </a:rPr>
              <a:t>Ответственный за прием в 1 класс </a:t>
            </a:r>
            <a:r>
              <a:rPr lang="ru-RU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Таратынова Наталья Александровна, заместитель директора</a:t>
            </a:r>
          </a:p>
          <a:p>
            <a:r>
              <a:rPr lang="ru-RU" sz="2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тел. 89040809941</a:t>
            </a:r>
            <a:endParaRPr lang="ru-RU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1463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9219" y="-171767"/>
            <a:ext cx="2743200" cy="2236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object 2"/>
          <p:cNvGrpSpPr/>
          <p:nvPr/>
        </p:nvGrpSpPr>
        <p:grpSpPr>
          <a:xfrm>
            <a:off x="-6095" y="231647"/>
            <a:ext cx="11137900" cy="88900"/>
            <a:chOff x="-6095" y="231647"/>
            <a:chExt cx="11137900" cy="88900"/>
          </a:xfrm>
        </p:grpSpPr>
        <p:sp>
          <p:nvSpPr>
            <p:cNvPr id="3" name="object 3"/>
            <p:cNvSpPr/>
            <p:nvPr/>
          </p:nvSpPr>
          <p:spPr>
            <a:xfrm>
              <a:off x="0" y="237743"/>
              <a:ext cx="11125200" cy="76200"/>
            </a:xfrm>
            <a:custGeom>
              <a:avLst/>
              <a:gdLst/>
              <a:ahLst/>
              <a:cxnLst/>
              <a:rect l="l" t="t" r="r" b="b"/>
              <a:pathLst>
                <a:path w="11125200" h="76200">
                  <a:moveTo>
                    <a:pt x="11125200" y="0"/>
                  </a:moveTo>
                  <a:lnTo>
                    <a:pt x="0" y="0"/>
                  </a:lnTo>
                  <a:lnTo>
                    <a:pt x="0" y="76200"/>
                  </a:lnTo>
                  <a:lnTo>
                    <a:pt x="11125200" y="76200"/>
                  </a:lnTo>
                  <a:lnTo>
                    <a:pt x="11125200" y="0"/>
                  </a:lnTo>
                  <a:close/>
                </a:path>
              </a:pathLst>
            </a:custGeom>
            <a:solidFill>
              <a:srgbClr val="207AC8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37743"/>
              <a:ext cx="11125200" cy="76200"/>
            </a:xfrm>
            <a:custGeom>
              <a:avLst/>
              <a:gdLst/>
              <a:ahLst/>
              <a:cxnLst/>
              <a:rect l="l" t="t" r="r" b="b"/>
              <a:pathLst>
                <a:path w="11125200" h="76200">
                  <a:moveTo>
                    <a:pt x="0" y="76200"/>
                  </a:moveTo>
                  <a:lnTo>
                    <a:pt x="11125200" y="76200"/>
                  </a:lnTo>
                  <a:lnTo>
                    <a:pt x="11125200" y="0"/>
                  </a:lnTo>
                  <a:lnTo>
                    <a:pt x="0" y="0"/>
                  </a:lnTo>
                  <a:lnTo>
                    <a:pt x="0" y="76200"/>
                  </a:lnTo>
                  <a:close/>
                </a:path>
              </a:pathLst>
            </a:custGeom>
            <a:ln w="12192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-6095" y="97535"/>
            <a:ext cx="11363325" cy="73660"/>
            <a:chOff x="-6095" y="97535"/>
            <a:chExt cx="11363325" cy="73660"/>
          </a:xfrm>
        </p:grpSpPr>
        <p:sp>
          <p:nvSpPr>
            <p:cNvPr id="6" name="object 6"/>
            <p:cNvSpPr/>
            <p:nvPr/>
          </p:nvSpPr>
          <p:spPr>
            <a:xfrm>
              <a:off x="0" y="103631"/>
              <a:ext cx="11351260" cy="60960"/>
            </a:xfrm>
            <a:custGeom>
              <a:avLst/>
              <a:gdLst/>
              <a:ahLst/>
              <a:cxnLst/>
              <a:rect l="l" t="t" r="r" b="b"/>
              <a:pathLst>
                <a:path w="11351260" h="60960">
                  <a:moveTo>
                    <a:pt x="11350752" y="0"/>
                  </a:moveTo>
                  <a:lnTo>
                    <a:pt x="0" y="0"/>
                  </a:lnTo>
                  <a:lnTo>
                    <a:pt x="0" y="60959"/>
                  </a:lnTo>
                  <a:lnTo>
                    <a:pt x="11350752" y="60959"/>
                  </a:lnTo>
                  <a:lnTo>
                    <a:pt x="11350752" y="0"/>
                  </a:lnTo>
                  <a:close/>
                </a:path>
              </a:pathLst>
            </a:custGeom>
            <a:solidFill>
              <a:srgbClr val="00DEB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103631"/>
              <a:ext cx="11351260" cy="60960"/>
            </a:xfrm>
            <a:custGeom>
              <a:avLst/>
              <a:gdLst/>
              <a:ahLst/>
              <a:cxnLst/>
              <a:rect l="l" t="t" r="r" b="b"/>
              <a:pathLst>
                <a:path w="11351260" h="60960">
                  <a:moveTo>
                    <a:pt x="0" y="60959"/>
                  </a:moveTo>
                  <a:lnTo>
                    <a:pt x="11350752" y="60959"/>
                  </a:lnTo>
                  <a:lnTo>
                    <a:pt x="11350752" y="0"/>
                  </a:lnTo>
                  <a:lnTo>
                    <a:pt x="0" y="0"/>
                  </a:lnTo>
                  <a:lnTo>
                    <a:pt x="0" y="60959"/>
                  </a:lnTo>
                  <a:close/>
                </a:path>
              </a:pathLst>
            </a:custGeom>
            <a:ln w="12191">
              <a:solidFill>
                <a:srgbClr val="00DEB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-6095" y="374904"/>
            <a:ext cx="12067540" cy="66040"/>
            <a:chOff x="-6095" y="374904"/>
            <a:chExt cx="12067540" cy="66040"/>
          </a:xfrm>
        </p:grpSpPr>
        <p:sp>
          <p:nvSpPr>
            <p:cNvPr id="9" name="object 9"/>
            <p:cNvSpPr/>
            <p:nvPr/>
          </p:nvSpPr>
          <p:spPr>
            <a:xfrm>
              <a:off x="0" y="381000"/>
              <a:ext cx="12054840" cy="53340"/>
            </a:xfrm>
            <a:custGeom>
              <a:avLst/>
              <a:gdLst/>
              <a:ahLst/>
              <a:cxnLst/>
              <a:rect l="l" t="t" r="r" b="b"/>
              <a:pathLst>
                <a:path w="12054840" h="53340">
                  <a:moveTo>
                    <a:pt x="12054840" y="0"/>
                  </a:moveTo>
                  <a:lnTo>
                    <a:pt x="0" y="0"/>
                  </a:lnTo>
                  <a:lnTo>
                    <a:pt x="0" y="53339"/>
                  </a:lnTo>
                  <a:lnTo>
                    <a:pt x="12054840" y="53339"/>
                  </a:lnTo>
                  <a:lnTo>
                    <a:pt x="12054840" y="0"/>
                  </a:lnTo>
                  <a:close/>
                </a:path>
              </a:pathLst>
            </a:custGeom>
            <a:solidFill>
              <a:srgbClr val="FF6C0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" name="object 10"/>
            <p:cNvSpPr/>
            <p:nvPr/>
          </p:nvSpPr>
          <p:spPr>
            <a:xfrm>
              <a:off x="0" y="381000"/>
              <a:ext cx="12054840" cy="53340"/>
            </a:xfrm>
            <a:custGeom>
              <a:avLst/>
              <a:gdLst/>
              <a:ahLst/>
              <a:cxnLst/>
              <a:rect l="l" t="t" r="r" b="b"/>
              <a:pathLst>
                <a:path w="12054840" h="53340">
                  <a:moveTo>
                    <a:pt x="0" y="53339"/>
                  </a:moveTo>
                  <a:lnTo>
                    <a:pt x="12054840" y="53339"/>
                  </a:lnTo>
                  <a:lnTo>
                    <a:pt x="12054840" y="0"/>
                  </a:lnTo>
                  <a:lnTo>
                    <a:pt x="0" y="0"/>
                  </a:lnTo>
                  <a:lnTo>
                    <a:pt x="0" y="53339"/>
                  </a:lnTo>
                  <a:close/>
                </a:path>
              </a:pathLst>
            </a:custGeom>
            <a:ln w="12192">
              <a:solidFill>
                <a:srgbClr val="FF6C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12003023" y="530351"/>
            <a:ext cx="90170" cy="6334125"/>
            <a:chOff x="12003023" y="530351"/>
            <a:chExt cx="90170" cy="6334125"/>
          </a:xfrm>
        </p:grpSpPr>
        <p:sp>
          <p:nvSpPr>
            <p:cNvPr id="12" name="object 12"/>
            <p:cNvSpPr/>
            <p:nvPr/>
          </p:nvSpPr>
          <p:spPr>
            <a:xfrm>
              <a:off x="12009119" y="536447"/>
              <a:ext cx="78105" cy="6322060"/>
            </a:xfrm>
            <a:custGeom>
              <a:avLst/>
              <a:gdLst/>
              <a:ahLst/>
              <a:cxnLst/>
              <a:rect l="l" t="t" r="r" b="b"/>
              <a:pathLst>
                <a:path w="78104" h="6322059">
                  <a:moveTo>
                    <a:pt x="77724" y="0"/>
                  </a:moveTo>
                  <a:lnTo>
                    <a:pt x="0" y="0"/>
                  </a:lnTo>
                  <a:lnTo>
                    <a:pt x="0" y="6321552"/>
                  </a:lnTo>
                  <a:lnTo>
                    <a:pt x="77724" y="6321552"/>
                  </a:lnTo>
                  <a:lnTo>
                    <a:pt x="77724" y="0"/>
                  </a:lnTo>
                  <a:close/>
                </a:path>
              </a:pathLst>
            </a:custGeom>
            <a:solidFill>
              <a:srgbClr val="207AC8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12009119" y="536447"/>
              <a:ext cx="78105" cy="6322060"/>
            </a:xfrm>
            <a:custGeom>
              <a:avLst/>
              <a:gdLst/>
              <a:ahLst/>
              <a:cxnLst/>
              <a:rect l="l" t="t" r="r" b="b"/>
              <a:pathLst>
                <a:path w="78104" h="6322059">
                  <a:moveTo>
                    <a:pt x="0" y="6321552"/>
                  </a:moveTo>
                  <a:lnTo>
                    <a:pt x="77724" y="6321552"/>
                  </a:lnTo>
                  <a:lnTo>
                    <a:pt x="77724" y="0"/>
                  </a:lnTo>
                  <a:lnTo>
                    <a:pt x="0" y="0"/>
                  </a:lnTo>
                  <a:lnTo>
                    <a:pt x="0" y="6321552"/>
                  </a:lnTo>
                  <a:close/>
                </a:path>
              </a:pathLst>
            </a:custGeom>
            <a:ln w="12192">
              <a:solidFill>
                <a:srgbClr val="207AC8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11686031" y="530351"/>
            <a:ext cx="68580" cy="6334125"/>
            <a:chOff x="11686031" y="530351"/>
            <a:chExt cx="68580" cy="6334125"/>
          </a:xfrm>
        </p:grpSpPr>
        <p:sp>
          <p:nvSpPr>
            <p:cNvPr id="15" name="object 15"/>
            <p:cNvSpPr/>
            <p:nvPr/>
          </p:nvSpPr>
          <p:spPr>
            <a:xfrm>
              <a:off x="11692127" y="536447"/>
              <a:ext cx="56515" cy="6322060"/>
            </a:xfrm>
            <a:custGeom>
              <a:avLst/>
              <a:gdLst/>
              <a:ahLst/>
              <a:cxnLst/>
              <a:rect l="l" t="t" r="r" b="b"/>
              <a:pathLst>
                <a:path w="56515" h="6322059">
                  <a:moveTo>
                    <a:pt x="56388" y="0"/>
                  </a:moveTo>
                  <a:lnTo>
                    <a:pt x="0" y="0"/>
                  </a:lnTo>
                  <a:lnTo>
                    <a:pt x="0" y="6321552"/>
                  </a:lnTo>
                  <a:lnTo>
                    <a:pt x="56388" y="6321552"/>
                  </a:lnTo>
                  <a:lnTo>
                    <a:pt x="56388" y="0"/>
                  </a:lnTo>
                  <a:close/>
                </a:path>
              </a:pathLst>
            </a:custGeom>
            <a:solidFill>
              <a:srgbClr val="00DEB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" name="object 16"/>
            <p:cNvSpPr/>
            <p:nvPr/>
          </p:nvSpPr>
          <p:spPr>
            <a:xfrm>
              <a:off x="11692127" y="536447"/>
              <a:ext cx="56515" cy="6322060"/>
            </a:xfrm>
            <a:custGeom>
              <a:avLst/>
              <a:gdLst/>
              <a:ahLst/>
              <a:cxnLst/>
              <a:rect l="l" t="t" r="r" b="b"/>
              <a:pathLst>
                <a:path w="56515" h="6322059">
                  <a:moveTo>
                    <a:pt x="0" y="6321552"/>
                  </a:moveTo>
                  <a:lnTo>
                    <a:pt x="56388" y="6321552"/>
                  </a:lnTo>
                  <a:lnTo>
                    <a:pt x="56388" y="0"/>
                  </a:lnTo>
                  <a:lnTo>
                    <a:pt x="0" y="0"/>
                  </a:lnTo>
                  <a:lnTo>
                    <a:pt x="0" y="6321552"/>
                  </a:lnTo>
                  <a:close/>
                </a:path>
              </a:pathLst>
            </a:custGeom>
            <a:ln w="12192">
              <a:solidFill>
                <a:srgbClr val="00DEB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11838431" y="327659"/>
            <a:ext cx="78105" cy="6536690"/>
            <a:chOff x="11838431" y="327659"/>
            <a:chExt cx="78105" cy="6536690"/>
          </a:xfrm>
        </p:grpSpPr>
        <p:sp>
          <p:nvSpPr>
            <p:cNvPr id="18" name="object 18"/>
            <p:cNvSpPr/>
            <p:nvPr/>
          </p:nvSpPr>
          <p:spPr>
            <a:xfrm>
              <a:off x="11844527" y="333755"/>
              <a:ext cx="66040" cy="6524625"/>
            </a:xfrm>
            <a:custGeom>
              <a:avLst/>
              <a:gdLst/>
              <a:ahLst/>
              <a:cxnLst/>
              <a:rect l="l" t="t" r="r" b="b"/>
              <a:pathLst>
                <a:path w="66040" h="6524625">
                  <a:moveTo>
                    <a:pt x="65531" y="0"/>
                  </a:moveTo>
                  <a:lnTo>
                    <a:pt x="0" y="0"/>
                  </a:lnTo>
                  <a:lnTo>
                    <a:pt x="0" y="6524244"/>
                  </a:lnTo>
                  <a:lnTo>
                    <a:pt x="65531" y="6524244"/>
                  </a:lnTo>
                  <a:lnTo>
                    <a:pt x="65531" y="0"/>
                  </a:lnTo>
                  <a:close/>
                </a:path>
              </a:pathLst>
            </a:custGeom>
            <a:solidFill>
              <a:srgbClr val="FF6C0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" name="object 19"/>
            <p:cNvSpPr/>
            <p:nvPr/>
          </p:nvSpPr>
          <p:spPr>
            <a:xfrm>
              <a:off x="11844527" y="333755"/>
              <a:ext cx="66040" cy="6524625"/>
            </a:xfrm>
            <a:custGeom>
              <a:avLst/>
              <a:gdLst/>
              <a:ahLst/>
              <a:cxnLst/>
              <a:rect l="l" t="t" r="r" b="b"/>
              <a:pathLst>
                <a:path w="66040" h="6524625">
                  <a:moveTo>
                    <a:pt x="0" y="6524244"/>
                  </a:moveTo>
                  <a:lnTo>
                    <a:pt x="65531" y="6524244"/>
                  </a:lnTo>
                  <a:lnTo>
                    <a:pt x="65531" y="0"/>
                  </a:lnTo>
                  <a:lnTo>
                    <a:pt x="0" y="0"/>
                  </a:lnTo>
                  <a:lnTo>
                    <a:pt x="0" y="6524244"/>
                  </a:lnTo>
                  <a:close/>
                </a:path>
              </a:pathLst>
            </a:custGeom>
            <a:ln w="12191">
              <a:solidFill>
                <a:srgbClr val="FF6C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503936" y="731646"/>
            <a:ext cx="1028128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/>
              <a:t>Особенности</a:t>
            </a:r>
            <a:r>
              <a:rPr sz="3200" spc="-45" dirty="0"/>
              <a:t> </a:t>
            </a:r>
            <a:r>
              <a:rPr sz="3200" dirty="0"/>
              <a:t>организации</a:t>
            </a:r>
            <a:r>
              <a:rPr sz="3200" spc="-10" dirty="0"/>
              <a:t> учебного</a:t>
            </a:r>
            <a:r>
              <a:rPr sz="3200" spc="-45" dirty="0"/>
              <a:t> </a:t>
            </a:r>
            <a:r>
              <a:rPr sz="3200" spc="10" dirty="0"/>
              <a:t>процесса</a:t>
            </a:r>
            <a:r>
              <a:rPr sz="3200" spc="-20" dirty="0"/>
              <a:t> </a:t>
            </a:r>
            <a:r>
              <a:rPr sz="3200" dirty="0"/>
              <a:t>в</a:t>
            </a:r>
            <a:r>
              <a:rPr sz="3200" spc="-5" dirty="0"/>
              <a:t> </a:t>
            </a:r>
            <a:r>
              <a:rPr sz="3200" dirty="0"/>
              <a:t>1</a:t>
            </a:r>
            <a:r>
              <a:rPr sz="3200" spc="-5" dirty="0"/>
              <a:t> </a:t>
            </a:r>
            <a:r>
              <a:rPr sz="3200" spc="5" dirty="0"/>
              <a:t>классе</a:t>
            </a:r>
            <a:endParaRPr sz="3200"/>
          </a:p>
        </p:txBody>
      </p:sp>
      <p:grpSp>
        <p:nvGrpSpPr>
          <p:cNvPr id="21" name="object 21"/>
          <p:cNvGrpSpPr/>
          <p:nvPr/>
        </p:nvGrpSpPr>
        <p:grpSpPr>
          <a:xfrm>
            <a:off x="347472" y="1790700"/>
            <a:ext cx="2534920" cy="4277995"/>
            <a:chOff x="347472" y="1790700"/>
            <a:chExt cx="2534920" cy="4277995"/>
          </a:xfrm>
        </p:grpSpPr>
        <p:sp>
          <p:nvSpPr>
            <p:cNvPr id="22" name="object 22"/>
            <p:cNvSpPr/>
            <p:nvPr/>
          </p:nvSpPr>
          <p:spPr>
            <a:xfrm>
              <a:off x="366522" y="1809750"/>
              <a:ext cx="2496820" cy="4239895"/>
            </a:xfrm>
            <a:custGeom>
              <a:avLst/>
              <a:gdLst/>
              <a:ahLst/>
              <a:cxnLst/>
              <a:rect l="l" t="t" r="r" b="b"/>
              <a:pathLst>
                <a:path w="2496820" h="4239895">
                  <a:moveTo>
                    <a:pt x="2080260" y="0"/>
                  </a:moveTo>
                  <a:lnTo>
                    <a:pt x="416064" y="0"/>
                  </a:lnTo>
                  <a:lnTo>
                    <a:pt x="367543" y="2799"/>
                  </a:lnTo>
                  <a:lnTo>
                    <a:pt x="320666" y="10990"/>
                  </a:lnTo>
                  <a:lnTo>
                    <a:pt x="275745" y="24259"/>
                  </a:lnTo>
                  <a:lnTo>
                    <a:pt x="233092" y="42294"/>
                  </a:lnTo>
                  <a:lnTo>
                    <a:pt x="193019" y="64783"/>
                  </a:lnTo>
                  <a:lnTo>
                    <a:pt x="155839" y="91413"/>
                  </a:lnTo>
                  <a:lnTo>
                    <a:pt x="121864" y="121872"/>
                  </a:lnTo>
                  <a:lnTo>
                    <a:pt x="91406" y="155847"/>
                  </a:lnTo>
                  <a:lnTo>
                    <a:pt x="64777" y="193027"/>
                  </a:lnTo>
                  <a:lnTo>
                    <a:pt x="42290" y="233098"/>
                  </a:lnTo>
                  <a:lnTo>
                    <a:pt x="24256" y="275749"/>
                  </a:lnTo>
                  <a:lnTo>
                    <a:pt x="10988" y="320666"/>
                  </a:lnTo>
                  <a:lnTo>
                    <a:pt x="2799" y="367538"/>
                  </a:lnTo>
                  <a:lnTo>
                    <a:pt x="0" y="416051"/>
                  </a:lnTo>
                  <a:lnTo>
                    <a:pt x="0" y="3823703"/>
                  </a:lnTo>
                  <a:lnTo>
                    <a:pt x="2799" y="3872224"/>
                  </a:lnTo>
                  <a:lnTo>
                    <a:pt x="10988" y="3919101"/>
                  </a:lnTo>
                  <a:lnTo>
                    <a:pt x="24256" y="3964022"/>
                  </a:lnTo>
                  <a:lnTo>
                    <a:pt x="42290" y="4006675"/>
                  </a:lnTo>
                  <a:lnTo>
                    <a:pt x="64777" y="4046748"/>
                  </a:lnTo>
                  <a:lnTo>
                    <a:pt x="91406" y="4083928"/>
                  </a:lnTo>
                  <a:lnTo>
                    <a:pt x="121864" y="4117903"/>
                  </a:lnTo>
                  <a:lnTo>
                    <a:pt x="155839" y="4148361"/>
                  </a:lnTo>
                  <a:lnTo>
                    <a:pt x="193019" y="4174990"/>
                  </a:lnTo>
                  <a:lnTo>
                    <a:pt x="233092" y="4197477"/>
                  </a:lnTo>
                  <a:lnTo>
                    <a:pt x="275745" y="4215511"/>
                  </a:lnTo>
                  <a:lnTo>
                    <a:pt x="320666" y="4228779"/>
                  </a:lnTo>
                  <a:lnTo>
                    <a:pt x="367543" y="4236968"/>
                  </a:lnTo>
                  <a:lnTo>
                    <a:pt x="416064" y="4239768"/>
                  </a:lnTo>
                  <a:lnTo>
                    <a:pt x="2080260" y="4239768"/>
                  </a:lnTo>
                  <a:lnTo>
                    <a:pt x="2128773" y="4236968"/>
                  </a:lnTo>
                  <a:lnTo>
                    <a:pt x="2175645" y="4228779"/>
                  </a:lnTo>
                  <a:lnTo>
                    <a:pt x="2220562" y="4215511"/>
                  </a:lnTo>
                  <a:lnTo>
                    <a:pt x="2263213" y="4197477"/>
                  </a:lnTo>
                  <a:lnTo>
                    <a:pt x="2303284" y="4174990"/>
                  </a:lnTo>
                  <a:lnTo>
                    <a:pt x="2340464" y="4148361"/>
                  </a:lnTo>
                  <a:lnTo>
                    <a:pt x="2374439" y="4117903"/>
                  </a:lnTo>
                  <a:lnTo>
                    <a:pt x="2404898" y="4083928"/>
                  </a:lnTo>
                  <a:lnTo>
                    <a:pt x="2431528" y="4046748"/>
                  </a:lnTo>
                  <a:lnTo>
                    <a:pt x="2454017" y="4006675"/>
                  </a:lnTo>
                  <a:lnTo>
                    <a:pt x="2472052" y="3964022"/>
                  </a:lnTo>
                  <a:lnTo>
                    <a:pt x="2485321" y="3919101"/>
                  </a:lnTo>
                  <a:lnTo>
                    <a:pt x="2493512" y="3872224"/>
                  </a:lnTo>
                  <a:lnTo>
                    <a:pt x="2496312" y="3823703"/>
                  </a:lnTo>
                  <a:lnTo>
                    <a:pt x="2496312" y="416051"/>
                  </a:lnTo>
                  <a:lnTo>
                    <a:pt x="2493512" y="367538"/>
                  </a:lnTo>
                  <a:lnTo>
                    <a:pt x="2485321" y="320666"/>
                  </a:lnTo>
                  <a:lnTo>
                    <a:pt x="2472052" y="275749"/>
                  </a:lnTo>
                  <a:lnTo>
                    <a:pt x="2454017" y="233098"/>
                  </a:lnTo>
                  <a:lnTo>
                    <a:pt x="2431528" y="193027"/>
                  </a:lnTo>
                  <a:lnTo>
                    <a:pt x="2404898" y="155847"/>
                  </a:lnTo>
                  <a:lnTo>
                    <a:pt x="2374439" y="121872"/>
                  </a:lnTo>
                  <a:lnTo>
                    <a:pt x="2340464" y="91413"/>
                  </a:lnTo>
                  <a:lnTo>
                    <a:pt x="2303284" y="64783"/>
                  </a:lnTo>
                  <a:lnTo>
                    <a:pt x="2263213" y="42294"/>
                  </a:lnTo>
                  <a:lnTo>
                    <a:pt x="2220562" y="24259"/>
                  </a:lnTo>
                  <a:lnTo>
                    <a:pt x="2175645" y="10990"/>
                  </a:lnTo>
                  <a:lnTo>
                    <a:pt x="2128773" y="2799"/>
                  </a:lnTo>
                  <a:lnTo>
                    <a:pt x="2080260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" name="object 23"/>
            <p:cNvSpPr/>
            <p:nvPr/>
          </p:nvSpPr>
          <p:spPr>
            <a:xfrm>
              <a:off x="366522" y="1809750"/>
              <a:ext cx="2496820" cy="4239895"/>
            </a:xfrm>
            <a:custGeom>
              <a:avLst/>
              <a:gdLst/>
              <a:ahLst/>
              <a:cxnLst/>
              <a:rect l="l" t="t" r="r" b="b"/>
              <a:pathLst>
                <a:path w="2496820" h="4239895">
                  <a:moveTo>
                    <a:pt x="0" y="416051"/>
                  </a:moveTo>
                  <a:lnTo>
                    <a:pt x="2799" y="367538"/>
                  </a:lnTo>
                  <a:lnTo>
                    <a:pt x="10988" y="320666"/>
                  </a:lnTo>
                  <a:lnTo>
                    <a:pt x="24256" y="275749"/>
                  </a:lnTo>
                  <a:lnTo>
                    <a:pt x="42290" y="233098"/>
                  </a:lnTo>
                  <a:lnTo>
                    <a:pt x="64777" y="193027"/>
                  </a:lnTo>
                  <a:lnTo>
                    <a:pt x="91406" y="155847"/>
                  </a:lnTo>
                  <a:lnTo>
                    <a:pt x="121864" y="121872"/>
                  </a:lnTo>
                  <a:lnTo>
                    <a:pt x="155839" y="91413"/>
                  </a:lnTo>
                  <a:lnTo>
                    <a:pt x="193019" y="64783"/>
                  </a:lnTo>
                  <a:lnTo>
                    <a:pt x="233092" y="42294"/>
                  </a:lnTo>
                  <a:lnTo>
                    <a:pt x="275745" y="24259"/>
                  </a:lnTo>
                  <a:lnTo>
                    <a:pt x="320666" y="10990"/>
                  </a:lnTo>
                  <a:lnTo>
                    <a:pt x="367543" y="2799"/>
                  </a:lnTo>
                  <a:lnTo>
                    <a:pt x="416064" y="0"/>
                  </a:lnTo>
                  <a:lnTo>
                    <a:pt x="2080260" y="0"/>
                  </a:lnTo>
                  <a:lnTo>
                    <a:pt x="2128773" y="2799"/>
                  </a:lnTo>
                  <a:lnTo>
                    <a:pt x="2175645" y="10990"/>
                  </a:lnTo>
                  <a:lnTo>
                    <a:pt x="2220562" y="24259"/>
                  </a:lnTo>
                  <a:lnTo>
                    <a:pt x="2263213" y="42294"/>
                  </a:lnTo>
                  <a:lnTo>
                    <a:pt x="2303284" y="64783"/>
                  </a:lnTo>
                  <a:lnTo>
                    <a:pt x="2340464" y="91413"/>
                  </a:lnTo>
                  <a:lnTo>
                    <a:pt x="2374439" y="121872"/>
                  </a:lnTo>
                  <a:lnTo>
                    <a:pt x="2404898" y="155847"/>
                  </a:lnTo>
                  <a:lnTo>
                    <a:pt x="2431528" y="193027"/>
                  </a:lnTo>
                  <a:lnTo>
                    <a:pt x="2454017" y="233098"/>
                  </a:lnTo>
                  <a:lnTo>
                    <a:pt x="2472052" y="275749"/>
                  </a:lnTo>
                  <a:lnTo>
                    <a:pt x="2485321" y="320666"/>
                  </a:lnTo>
                  <a:lnTo>
                    <a:pt x="2493512" y="367538"/>
                  </a:lnTo>
                  <a:lnTo>
                    <a:pt x="2496312" y="416051"/>
                  </a:lnTo>
                  <a:lnTo>
                    <a:pt x="2496312" y="3823703"/>
                  </a:lnTo>
                  <a:lnTo>
                    <a:pt x="2493512" y="3872224"/>
                  </a:lnTo>
                  <a:lnTo>
                    <a:pt x="2485321" y="3919101"/>
                  </a:lnTo>
                  <a:lnTo>
                    <a:pt x="2472052" y="3964022"/>
                  </a:lnTo>
                  <a:lnTo>
                    <a:pt x="2454017" y="4006675"/>
                  </a:lnTo>
                  <a:lnTo>
                    <a:pt x="2431528" y="4046748"/>
                  </a:lnTo>
                  <a:lnTo>
                    <a:pt x="2404898" y="4083928"/>
                  </a:lnTo>
                  <a:lnTo>
                    <a:pt x="2374439" y="4117903"/>
                  </a:lnTo>
                  <a:lnTo>
                    <a:pt x="2340464" y="4148361"/>
                  </a:lnTo>
                  <a:lnTo>
                    <a:pt x="2303284" y="4174990"/>
                  </a:lnTo>
                  <a:lnTo>
                    <a:pt x="2263213" y="4197477"/>
                  </a:lnTo>
                  <a:lnTo>
                    <a:pt x="2220562" y="4215511"/>
                  </a:lnTo>
                  <a:lnTo>
                    <a:pt x="2175645" y="4228779"/>
                  </a:lnTo>
                  <a:lnTo>
                    <a:pt x="2128773" y="4236968"/>
                  </a:lnTo>
                  <a:lnTo>
                    <a:pt x="2080260" y="4239768"/>
                  </a:lnTo>
                  <a:lnTo>
                    <a:pt x="416064" y="4239768"/>
                  </a:lnTo>
                  <a:lnTo>
                    <a:pt x="367543" y="4236968"/>
                  </a:lnTo>
                  <a:lnTo>
                    <a:pt x="320666" y="4228779"/>
                  </a:lnTo>
                  <a:lnTo>
                    <a:pt x="275745" y="4215511"/>
                  </a:lnTo>
                  <a:lnTo>
                    <a:pt x="233092" y="4197477"/>
                  </a:lnTo>
                  <a:lnTo>
                    <a:pt x="193019" y="4174990"/>
                  </a:lnTo>
                  <a:lnTo>
                    <a:pt x="155839" y="4148361"/>
                  </a:lnTo>
                  <a:lnTo>
                    <a:pt x="121864" y="4117903"/>
                  </a:lnTo>
                  <a:lnTo>
                    <a:pt x="91406" y="4083928"/>
                  </a:lnTo>
                  <a:lnTo>
                    <a:pt x="64777" y="4046748"/>
                  </a:lnTo>
                  <a:lnTo>
                    <a:pt x="42290" y="4006675"/>
                  </a:lnTo>
                  <a:lnTo>
                    <a:pt x="24256" y="3964022"/>
                  </a:lnTo>
                  <a:lnTo>
                    <a:pt x="10988" y="3919101"/>
                  </a:lnTo>
                  <a:lnTo>
                    <a:pt x="2799" y="3872224"/>
                  </a:lnTo>
                  <a:lnTo>
                    <a:pt x="0" y="3823703"/>
                  </a:lnTo>
                  <a:lnTo>
                    <a:pt x="0" y="416051"/>
                  </a:lnTo>
                  <a:close/>
                </a:path>
              </a:pathLst>
            </a:custGeom>
            <a:ln w="38100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697482" y="3360546"/>
            <a:ext cx="2045717" cy="195181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spcBef>
                <a:spcPts val="100"/>
              </a:spcBef>
            </a:pPr>
            <a:r>
              <a:rPr b="1" spc="-5" dirty="0">
                <a:solidFill>
                  <a:srgbClr val="001F5F"/>
                </a:solidFill>
                <a:latin typeface="Times New Roman"/>
                <a:cs typeface="Times New Roman"/>
              </a:rPr>
              <a:t>Учебные</a:t>
            </a:r>
            <a:r>
              <a:rPr b="1" spc="-6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занятия </a:t>
            </a:r>
            <a:r>
              <a:rPr b="1" spc="-434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проводятся</a:t>
            </a:r>
            <a:endParaRPr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algn="ctr"/>
            <a:r>
              <a:rPr b="1" dirty="0">
                <a:solidFill>
                  <a:srgbClr val="001F5F"/>
                </a:solidFill>
                <a:latin typeface="Times New Roman"/>
                <a:cs typeface="Times New Roman"/>
              </a:rPr>
              <a:t>в</a:t>
            </a:r>
            <a:r>
              <a:rPr b="1" spc="-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1F5F"/>
                </a:solidFill>
                <a:latin typeface="Times New Roman"/>
                <a:cs typeface="Times New Roman"/>
              </a:rPr>
              <a:t>1</a:t>
            </a:r>
            <a:r>
              <a:rPr b="1" spc="-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b="1" spc="-5" dirty="0">
                <a:solidFill>
                  <a:srgbClr val="001F5F"/>
                </a:solidFill>
                <a:latin typeface="Times New Roman"/>
                <a:cs typeface="Times New Roman"/>
              </a:rPr>
              <a:t>смену</a:t>
            </a:r>
            <a:endParaRPr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algn="ctr"/>
            <a:r>
              <a:rPr b="1" dirty="0">
                <a:solidFill>
                  <a:srgbClr val="001F5F"/>
                </a:solidFill>
                <a:latin typeface="Times New Roman"/>
                <a:cs typeface="Times New Roman"/>
              </a:rPr>
              <a:t>(</a:t>
            </a:r>
            <a:r>
              <a:rPr b="1" spc="-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1F5F"/>
                </a:solidFill>
                <a:latin typeface="Times New Roman"/>
                <a:cs typeface="Times New Roman"/>
              </a:rPr>
              <a:t>с</a:t>
            </a:r>
            <a:r>
              <a:rPr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1F5F"/>
                </a:solidFill>
                <a:latin typeface="Times New Roman"/>
                <a:cs typeface="Times New Roman"/>
              </a:rPr>
              <a:t>8ч</a:t>
            </a:r>
            <a:r>
              <a:rPr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1F5F"/>
                </a:solidFill>
                <a:latin typeface="Times New Roman"/>
                <a:cs typeface="Times New Roman"/>
              </a:rPr>
              <a:t>30</a:t>
            </a:r>
            <a:r>
              <a:rPr b="1" spc="-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мин</a:t>
            </a:r>
            <a:r>
              <a:rPr b="1" spc="-5" dirty="0">
                <a:solidFill>
                  <a:srgbClr val="001F5F"/>
                </a:solidFill>
                <a:latin typeface="Times New Roman"/>
                <a:cs typeface="Times New Roman"/>
              </a:rPr>
              <a:t>).</a:t>
            </a:r>
            <a:endParaRPr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280670" marR="276225" indent="635" algn="ctr"/>
            <a:r>
              <a:rPr lang="ru-RU" b="1" dirty="0" smtClean="0">
                <a:solidFill>
                  <a:srgbClr val="001F5F"/>
                </a:solidFill>
                <a:latin typeface="Times New Roman"/>
                <a:cs typeface="Times New Roman"/>
              </a:rPr>
              <a:t>Пятидневная рабочая неделя</a:t>
            </a:r>
            <a:endParaRPr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3258311" y="1790700"/>
            <a:ext cx="2505710" cy="4277995"/>
            <a:chOff x="3258311" y="1790700"/>
            <a:chExt cx="2505710" cy="4277995"/>
          </a:xfrm>
        </p:grpSpPr>
        <p:sp>
          <p:nvSpPr>
            <p:cNvPr id="26" name="object 26"/>
            <p:cNvSpPr/>
            <p:nvPr/>
          </p:nvSpPr>
          <p:spPr>
            <a:xfrm>
              <a:off x="3277361" y="1809750"/>
              <a:ext cx="2467610" cy="4239895"/>
            </a:xfrm>
            <a:custGeom>
              <a:avLst/>
              <a:gdLst/>
              <a:ahLst/>
              <a:cxnLst/>
              <a:rect l="l" t="t" r="r" b="b"/>
              <a:pathLst>
                <a:path w="2467610" h="4239895">
                  <a:moveTo>
                    <a:pt x="2056129" y="0"/>
                  </a:moveTo>
                  <a:lnTo>
                    <a:pt x="411225" y="0"/>
                  </a:lnTo>
                  <a:lnTo>
                    <a:pt x="363275" y="2767"/>
                  </a:lnTo>
                  <a:lnTo>
                    <a:pt x="316947" y="10862"/>
                  </a:lnTo>
                  <a:lnTo>
                    <a:pt x="272551" y="23978"/>
                  </a:lnTo>
                  <a:lnTo>
                    <a:pt x="230395" y="41804"/>
                  </a:lnTo>
                  <a:lnTo>
                    <a:pt x="190789" y="64032"/>
                  </a:lnTo>
                  <a:lnTo>
                    <a:pt x="154041" y="90353"/>
                  </a:lnTo>
                  <a:lnTo>
                    <a:pt x="120459" y="120459"/>
                  </a:lnTo>
                  <a:lnTo>
                    <a:pt x="90353" y="154041"/>
                  </a:lnTo>
                  <a:lnTo>
                    <a:pt x="64032" y="190789"/>
                  </a:lnTo>
                  <a:lnTo>
                    <a:pt x="41804" y="230395"/>
                  </a:lnTo>
                  <a:lnTo>
                    <a:pt x="23978" y="272551"/>
                  </a:lnTo>
                  <a:lnTo>
                    <a:pt x="10862" y="316947"/>
                  </a:lnTo>
                  <a:lnTo>
                    <a:pt x="2767" y="363275"/>
                  </a:lnTo>
                  <a:lnTo>
                    <a:pt x="0" y="411225"/>
                  </a:lnTo>
                  <a:lnTo>
                    <a:pt x="0" y="3828529"/>
                  </a:lnTo>
                  <a:lnTo>
                    <a:pt x="2767" y="3876489"/>
                  </a:lnTo>
                  <a:lnTo>
                    <a:pt x="10862" y="3922824"/>
                  </a:lnTo>
                  <a:lnTo>
                    <a:pt x="23978" y="3967225"/>
                  </a:lnTo>
                  <a:lnTo>
                    <a:pt x="41804" y="4009384"/>
                  </a:lnTo>
                  <a:lnTo>
                    <a:pt x="64032" y="4048992"/>
                  </a:lnTo>
                  <a:lnTo>
                    <a:pt x="90353" y="4085740"/>
                  </a:lnTo>
                  <a:lnTo>
                    <a:pt x="120459" y="4119321"/>
                  </a:lnTo>
                  <a:lnTo>
                    <a:pt x="154041" y="4149425"/>
                  </a:lnTo>
                  <a:lnTo>
                    <a:pt x="190789" y="4175744"/>
                  </a:lnTo>
                  <a:lnTo>
                    <a:pt x="230395" y="4197970"/>
                  </a:lnTo>
                  <a:lnTo>
                    <a:pt x="272551" y="4215793"/>
                  </a:lnTo>
                  <a:lnTo>
                    <a:pt x="316947" y="4228907"/>
                  </a:lnTo>
                  <a:lnTo>
                    <a:pt x="363275" y="4237001"/>
                  </a:lnTo>
                  <a:lnTo>
                    <a:pt x="411225" y="4239768"/>
                  </a:lnTo>
                  <a:lnTo>
                    <a:pt x="2056129" y="4239768"/>
                  </a:lnTo>
                  <a:lnTo>
                    <a:pt x="2104080" y="4237001"/>
                  </a:lnTo>
                  <a:lnTo>
                    <a:pt x="2150408" y="4228907"/>
                  </a:lnTo>
                  <a:lnTo>
                    <a:pt x="2194804" y="4215793"/>
                  </a:lnTo>
                  <a:lnTo>
                    <a:pt x="2236960" y="4197970"/>
                  </a:lnTo>
                  <a:lnTo>
                    <a:pt x="2276566" y="4175744"/>
                  </a:lnTo>
                  <a:lnTo>
                    <a:pt x="2313314" y="4149425"/>
                  </a:lnTo>
                  <a:lnTo>
                    <a:pt x="2346896" y="4119321"/>
                  </a:lnTo>
                  <a:lnTo>
                    <a:pt x="2377002" y="4085740"/>
                  </a:lnTo>
                  <a:lnTo>
                    <a:pt x="2403323" y="4048992"/>
                  </a:lnTo>
                  <a:lnTo>
                    <a:pt x="2425551" y="4009384"/>
                  </a:lnTo>
                  <a:lnTo>
                    <a:pt x="2443377" y="3967225"/>
                  </a:lnTo>
                  <a:lnTo>
                    <a:pt x="2456493" y="3922824"/>
                  </a:lnTo>
                  <a:lnTo>
                    <a:pt x="2464588" y="3876489"/>
                  </a:lnTo>
                  <a:lnTo>
                    <a:pt x="2467355" y="3828529"/>
                  </a:lnTo>
                  <a:lnTo>
                    <a:pt x="2467355" y="411225"/>
                  </a:lnTo>
                  <a:lnTo>
                    <a:pt x="2464588" y="363275"/>
                  </a:lnTo>
                  <a:lnTo>
                    <a:pt x="2456493" y="316947"/>
                  </a:lnTo>
                  <a:lnTo>
                    <a:pt x="2443377" y="272551"/>
                  </a:lnTo>
                  <a:lnTo>
                    <a:pt x="2425551" y="230395"/>
                  </a:lnTo>
                  <a:lnTo>
                    <a:pt x="2403323" y="190789"/>
                  </a:lnTo>
                  <a:lnTo>
                    <a:pt x="2377002" y="154041"/>
                  </a:lnTo>
                  <a:lnTo>
                    <a:pt x="2346896" y="120459"/>
                  </a:lnTo>
                  <a:lnTo>
                    <a:pt x="2313314" y="90353"/>
                  </a:lnTo>
                  <a:lnTo>
                    <a:pt x="2276566" y="64032"/>
                  </a:lnTo>
                  <a:lnTo>
                    <a:pt x="2236960" y="41804"/>
                  </a:lnTo>
                  <a:lnTo>
                    <a:pt x="2194804" y="23978"/>
                  </a:lnTo>
                  <a:lnTo>
                    <a:pt x="2150408" y="10862"/>
                  </a:lnTo>
                  <a:lnTo>
                    <a:pt x="2104080" y="2767"/>
                  </a:lnTo>
                  <a:lnTo>
                    <a:pt x="2056129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" name="object 27"/>
            <p:cNvSpPr/>
            <p:nvPr/>
          </p:nvSpPr>
          <p:spPr>
            <a:xfrm>
              <a:off x="3277361" y="1809750"/>
              <a:ext cx="2467610" cy="4239895"/>
            </a:xfrm>
            <a:custGeom>
              <a:avLst/>
              <a:gdLst/>
              <a:ahLst/>
              <a:cxnLst/>
              <a:rect l="l" t="t" r="r" b="b"/>
              <a:pathLst>
                <a:path w="2467610" h="4239895">
                  <a:moveTo>
                    <a:pt x="0" y="411225"/>
                  </a:moveTo>
                  <a:lnTo>
                    <a:pt x="2767" y="363275"/>
                  </a:lnTo>
                  <a:lnTo>
                    <a:pt x="10862" y="316947"/>
                  </a:lnTo>
                  <a:lnTo>
                    <a:pt x="23978" y="272551"/>
                  </a:lnTo>
                  <a:lnTo>
                    <a:pt x="41804" y="230395"/>
                  </a:lnTo>
                  <a:lnTo>
                    <a:pt x="64032" y="190789"/>
                  </a:lnTo>
                  <a:lnTo>
                    <a:pt x="90353" y="154041"/>
                  </a:lnTo>
                  <a:lnTo>
                    <a:pt x="120459" y="120459"/>
                  </a:lnTo>
                  <a:lnTo>
                    <a:pt x="154041" y="90353"/>
                  </a:lnTo>
                  <a:lnTo>
                    <a:pt x="190789" y="64032"/>
                  </a:lnTo>
                  <a:lnTo>
                    <a:pt x="230395" y="41804"/>
                  </a:lnTo>
                  <a:lnTo>
                    <a:pt x="272551" y="23978"/>
                  </a:lnTo>
                  <a:lnTo>
                    <a:pt x="316947" y="10862"/>
                  </a:lnTo>
                  <a:lnTo>
                    <a:pt x="363275" y="2767"/>
                  </a:lnTo>
                  <a:lnTo>
                    <a:pt x="411225" y="0"/>
                  </a:lnTo>
                  <a:lnTo>
                    <a:pt x="2056129" y="0"/>
                  </a:lnTo>
                  <a:lnTo>
                    <a:pt x="2104080" y="2767"/>
                  </a:lnTo>
                  <a:lnTo>
                    <a:pt x="2150408" y="10862"/>
                  </a:lnTo>
                  <a:lnTo>
                    <a:pt x="2194804" y="23978"/>
                  </a:lnTo>
                  <a:lnTo>
                    <a:pt x="2236960" y="41804"/>
                  </a:lnTo>
                  <a:lnTo>
                    <a:pt x="2276566" y="64032"/>
                  </a:lnTo>
                  <a:lnTo>
                    <a:pt x="2313314" y="90353"/>
                  </a:lnTo>
                  <a:lnTo>
                    <a:pt x="2346896" y="120459"/>
                  </a:lnTo>
                  <a:lnTo>
                    <a:pt x="2377002" y="154041"/>
                  </a:lnTo>
                  <a:lnTo>
                    <a:pt x="2403323" y="190789"/>
                  </a:lnTo>
                  <a:lnTo>
                    <a:pt x="2425551" y="230395"/>
                  </a:lnTo>
                  <a:lnTo>
                    <a:pt x="2443377" y="272551"/>
                  </a:lnTo>
                  <a:lnTo>
                    <a:pt x="2456493" y="316947"/>
                  </a:lnTo>
                  <a:lnTo>
                    <a:pt x="2464588" y="363275"/>
                  </a:lnTo>
                  <a:lnTo>
                    <a:pt x="2467355" y="411225"/>
                  </a:lnTo>
                  <a:lnTo>
                    <a:pt x="2467355" y="3828529"/>
                  </a:lnTo>
                  <a:lnTo>
                    <a:pt x="2464588" y="3876489"/>
                  </a:lnTo>
                  <a:lnTo>
                    <a:pt x="2456493" y="3922824"/>
                  </a:lnTo>
                  <a:lnTo>
                    <a:pt x="2443377" y="3967225"/>
                  </a:lnTo>
                  <a:lnTo>
                    <a:pt x="2425551" y="4009384"/>
                  </a:lnTo>
                  <a:lnTo>
                    <a:pt x="2403323" y="4048992"/>
                  </a:lnTo>
                  <a:lnTo>
                    <a:pt x="2377002" y="4085740"/>
                  </a:lnTo>
                  <a:lnTo>
                    <a:pt x="2346896" y="4119321"/>
                  </a:lnTo>
                  <a:lnTo>
                    <a:pt x="2313314" y="4149425"/>
                  </a:lnTo>
                  <a:lnTo>
                    <a:pt x="2276566" y="4175744"/>
                  </a:lnTo>
                  <a:lnTo>
                    <a:pt x="2236960" y="4197970"/>
                  </a:lnTo>
                  <a:lnTo>
                    <a:pt x="2194804" y="4215793"/>
                  </a:lnTo>
                  <a:lnTo>
                    <a:pt x="2150408" y="4228907"/>
                  </a:lnTo>
                  <a:lnTo>
                    <a:pt x="2104080" y="4237001"/>
                  </a:lnTo>
                  <a:lnTo>
                    <a:pt x="2056129" y="4239768"/>
                  </a:lnTo>
                  <a:lnTo>
                    <a:pt x="411225" y="4239768"/>
                  </a:lnTo>
                  <a:lnTo>
                    <a:pt x="363275" y="4237001"/>
                  </a:lnTo>
                  <a:lnTo>
                    <a:pt x="316947" y="4228907"/>
                  </a:lnTo>
                  <a:lnTo>
                    <a:pt x="272551" y="4215793"/>
                  </a:lnTo>
                  <a:lnTo>
                    <a:pt x="230395" y="4197970"/>
                  </a:lnTo>
                  <a:lnTo>
                    <a:pt x="190789" y="4175744"/>
                  </a:lnTo>
                  <a:lnTo>
                    <a:pt x="154041" y="4149425"/>
                  </a:lnTo>
                  <a:lnTo>
                    <a:pt x="120459" y="4119321"/>
                  </a:lnTo>
                  <a:lnTo>
                    <a:pt x="90353" y="4085740"/>
                  </a:lnTo>
                  <a:lnTo>
                    <a:pt x="64032" y="4048992"/>
                  </a:lnTo>
                  <a:lnTo>
                    <a:pt x="41804" y="4009384"/>
                  </a:lnTo>
                  <a:lnTo>
                    <a:pt x="23978" y="3967225"/>
                  </a:lnTo>
                  <a:lnTo>
                    <a:pt x="10862" y="3922824"/>
                  </a:lnTo>
                  <a:lnTo>
                    <a:pt x="2767" y="3876489"/>
                  </a:lnTo>
                  <a:lnTo>
                    <a:pt x="0" y="3828529"/>
                  </a:lnTo>
                  <a:lnTo>
                    <a:pt x="0" y="411225"/>
                  </a:lnTo>
                  <a:close/>
                </a:path>
              </a:pathLst>
            </a:custGeom>
            <a:ln w="38100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3556761" y="2674746"/>
            <a:ext cx="1906270" cy="2769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5244" marR="46990" algn="ctr">
              <a:spcBef>
                <a:spcPts val="100"/>
              </a:spcBef>
            </a:pPr>
            <a:r>
              <a:rPr b="1" dirty="0">
                <a:solidFill>
                  <a:srgbClr val="001F5F"/>
                </a:solidFill>
                <a:latin typeface="Times New Roman"/>
                <a:cs typeface="Times New Roman"/>
              </a:rPr>
              <a:t>Обра</a:t>
            </a:r>
            <a:r>
              <a:rPr b="1" spc="-20" dirty="0">
                <a:solidFill>
                  <a:srgbClr val="001F5F"/>
                </a:solidFill>
                <a:latin typeface="Times New Roman"/>
                <a:cs typeface="Times New Roman"/>
              </a:rPr>
              <a:t>з</a:t>
            </a:r>
            <a:r>
              <a:rPr b="1" spc="-50" dirty="0">
                <a:solidFill>
                  <a:srgbClr val="001F5F"/>
                </a:solidFill>
                <a:latin typeface="Times New Roman"/>
                <a:cs typeface="Times New Roman"/>
              </a:rPr>
              <a:t>о</a:t>
            </a:r>
            <a:r>
              <a:rPr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в</a:t>
            </a:r>
            <a:r>
              <a:rPr b="1" spc="-50" dirty="0">
                <a:solidFill>
                  <a:srgbClr val="001F5F"/>
                </a:solidFill>
                <a:latin typeface="Times New Roman"/>
                <a:cs typeface="Times New Roman"/>
              </a:rPr>
              <a:t>а</a:t>
            </a:r>
            <a:r>
              <a:rPr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т</a:t>
            </a:r>
            <a:r>
              <a:rPr b="1" dirty="0">
                <a:solidFill>
                  <a:srgbClr val="001F5F"/>
                </a:solidFill>
                <a:latin typeface="Times New Roman"/>
                <a:cs typeface="Times New Roman"/>
              </a:rPr>
              <a:t>ел</a:t>
            </a:r>
            <a:r>
              <a:rPr b="1" spc="5" dirty="0">
                <a:solidFill>
                  <a:srgbClr val="001F5F"/>
                </a:solidFill>
                <a:latin typeface="Times New Roman"/>
                <a:cs typeface="Times New Roman"/>
              </a:rPr>
              <a:t>ь</a:t>
            </a:r>
            <a:r>
              <a:rPr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ная  </a:t>
            </a:r>
            <a:r>
              <a:rPr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нагрузка </a:t>
            </a:r>
            <a:r>
              <a:rPr b="1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равномерно </a:t>
            </a:r>
            <a:r>
              <a:rPr b="1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распределена</a:t>
            </a:r>
            <a:endParaRPr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algn="ctr"/>
            <a:r>
              <a:rPr b="1" dirty="0">
                <a:solidFill>
                  <a:srgbClr val="001F5F"/>
                </a:solidFill>
                <a:latin typeface="Times New Roman"/>
                <a:cs typeface="Times New Roman"/>
              </a:rPr>
              <a:t>в</a:t>
            </a:r>
            <a:r>
              <a:rPr b="1" spc="-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течение</a:t>
            </a:r>
            <a:r>
              <a:rPr b="1" spc="-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1F5F"/>
                </a:solidFill>
                <a:latin typeface="Times New Roman"/>
                <a:cs typeface="Times New Roman"/>
              </a:rPr>
              <a:t>учебной</a:t>
            </a:r>
            <a:endParaRPr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algn="ctr"/>
            <a:r>
              <a:rPr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недели.</a:t>
            </a:r>
            <a:endParaRPr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67310" marR="60325" indent="1270" algn="ctr"/>
            <a:r>
              <a:rPr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Общий</a:t>
            </a:r>
            <a:r>
              <a:rPr b="1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объем </a:t>
            </a:r>
            <a:r>
              <a:rPr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 нагрузки</a:t>
            </a:r>
            <a:r>
              <a:rPr b="1" spc="-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1F5F"/>
                </a:solidFill>
                <a:latin typeface="Times New Roman"/>
                <a:cs typeface="Times New Roman"/>
              </a:rPr>
              <a:t>4</a:t>
            </a:r>
            <a:r>
              <a:rPr b="1" spc="-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урока </a:t>
            </a:r>
            <a:r>
              <a:rPr b="1" spc="-434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1F5F"/>
                </a:solidFill>
                <a:latin typeface="Times New Roman"/>
                <a:cs typeface="Times New Roman"/>
              </a:rPr>
              <a:t>и</a:t>
            </a:r>
            <a:r>
              <a:rPr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 один </a:t>
            </a:r>
            <a:r>
              <a:rPr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день</a:t>
            </a:r>
            <a:endParaRPr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54610" algn="ctr"/>
            <a:r>
              <a:rPr b="1" dirty="0">
                <a:solidFill>
                  <a:srgbClr val="001F5F"/>
                </a:solidFill>
                <a:latin typeface="Times New Roman"/>
                <a:cs typeface="Times New Roman"/>
              </a:rPr>
              <a:t>5</a:t>
            </a:r>
            <a:r>
              <a:rPr b="1" spc="-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уроков.</a:t>
            </a:r>
            <a:endParaRPr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8982010" y="1839065"/>
            <a:ext cx="2575560" cy="4192904"/>
            <a:chOff x="8980931" y="1876044"/>
            <a:chExt cx="2575560" cy="4192904"/>
          </a:xfrm>
        </p:grpSpPr>
        <p:sp>
          <p:nvSpPr>
            <p:cNvPr id="30" name="object 30"/>
            <p:cNvSpPr/>
            <p:nvPr/>
          </p:nvSpPr>
          <p:spPr>
            <a:xfrm>
              <a:off x="8999981" y="1895094"/>
              <a:ext cx="2537460" cy="4154804"/>
            </a:xfrm>
            <a:custGeom>
              <a:avLst/>
              <a:gdLst/>
              <a:ahLst/>
              <a:cxnLst/>
              <a:rect l="l" t="t" r="r" b="b"/>
              <a:pathLst>
                <a:path w="2537459" h="4154804">
                  <a:moveTo>
                    <a:pt x="2114550" y="0"/>
                  </a:moveTo>
                  <a:lnTo>
                    <a:pt x="422910" y="0"/>
                  </a:lnTo>
                  <a:lnTo>
                    <a:pt x="373592" y="2845"/>
                  </a:lnTo>
                  <a:lnTo>
                    <a:pt x="325944" y="11170"/>
                  </a:lnTo>
                  <a:lnTo>
                    <a:pt x="280285" y="24656"/>
                  </a:lnTo>
                  <a:lnTo>
                    <a:pt x="236930" y="42987"/>
                  </a:lnTo>
                  <a:lnTo>
                    <a:pt x="196199" y="65845"/>
                  </a:lnTo>
                  <a:lnTo>
                    <a:pt x="158407" y="92912"/>
                  </a:lnTo>
                  <a:lnTo>
                    <a:pt x="123872" y="123872"/>
                  </a:lnTo>
                  <a:lnTo>
                    <a:pt x="92912" y="158407"/>
                  </a:lnTo>
                  <a:lnTo>
                    <a:pt x="65845" y="196199"/>
                  </a:lnTo>
                  <a:lnTo>
                    <a:pt x="42987" y="236930"/>
                  </a:lnTo>
                  <a:lnTo>
                    <a:pt x="24656" y="280285"/>
                  </a:lnTo>
                  <a:lnTo>
                    <a:pt x="11170" y="325944"/>
                  </a:lnTo>
                  <a:lnTo>
                    <a:pt x="2845" y="373592"/>
                  </a:lnTo>
                  <a:lnTo>
                    <a:pt x="0" y="422909"/>
                  </a:lnTo>
                  <a:lnTo>
                    <a:pt x="0" y="3731501"/>
                  </a:lnTo>
                  <a:lnTo>
                    <a:pt x="2845" y="3780823"/>
                  </a:lnTo>
                  <a:lnTo>
                    <a:pt x="11170" y="3828475"/>
                  </a:lnTo>
                  <a:lnTo>
                    <a:pt x="24656" y="3874137"/>
                  </a:lnTo>
                  <a:lnTo>
                    <a:pt x="42987" y="3917494"/>
                  </a:lnTo>
                  <a:lnTo>
                    <a:pt x="65845" y="3958227"/>
                  </a:lnTo>
                  <a:lnTo>
                    <a:pt x="92912" y="3996019"/>
                  </a:lnTo>
                  <a:lnTo>
                    <a:pt x="123872" y="4030554"/>
                  </a:lnTo>
                  <a:lnTo>
                    <a:pt x="158407" y="4061514"/>
                  </a:lnTo>
                  <a:lnTo>
                    <a:pt x="196199" y="4088581"/>
                  </a:lnTo>
                  <a:lnTo>
                    <a:pt x="236930" y="4111438"/>
                  </a:lnTo>
                  <a:lnTo>
                    <a:pt x="280285" y="4129768"/>
                  </a:lnTo>
                  <a:lnTo>
                    <a:pt x="325944" y="4143254"/>
                  </a:lnTo>
                  <a:lnTo>
                    <a:pt x="373592" y="4151578"/>
                  </a:lnTo>
                  <a:lnTo>
                    <a:pt x="422910" y="4154424"/>
                  </a:lnTo>
                  <a:lnTo>
                    <a:pt x="2114550" y="4154424"/>
                  </a:lnTo>
                  <a:lnTo>
                    <a:pt x="2163867" y="4151578"/>
                  </a:lnTo>
                  <a:lnTo>
                    <a:pt x="2211515" y="4143254"/>
                  </a:lnTo>
                  <a:lnTo>
                    <a:pt x="2257174" y="4129768"/>
                  </a:lnTo>
                  <a:lnTo>
                    <a:pt x="2300529" y="4111438"/>
                  </a:lnTo>
                  <a:lnTo>
                    <a:pt x="2341260" y="4088581"/>
                  </a:lnTo>
                  <a:lnTo>
                    <a:pt x="2379052" y="4061514"/>
                  </a:lnTo>
                  <a:lnTo>
                    <a:pt x="2413587" y="4030554"/>
                  </a:lnTo>
                  <a:lnTo>
                    <a:pt x="2444547" y="3996019"/>
                  </a:lnTo>
                  <a:lnTo>
                    <a:pt x="2471614" y="3958227"/>
                  </a:lnTo>
                  <a:lnTo>
                    <a:pt x="2494472" y="3917494"/>
                  </a:lnTo>
                  <a:lnTo>
                    <a:pt x="2512803" y="3874137"/>
                  </a:lnTo>
                  <a:lnTo>
                    <a:pt x="2526289" y="3828475"/>
                  </a:lnTo>
                  <a:lnTo>
                    <a:pt x="2534614" y="3780823"/>
                  </a:lnTo>
                  <a:lnTo>
                    <a:pt x="2537460" y="3731501"/>
                  </a:lnTo>
                  <a:lnTo>
                    <a:pt x="2537460" y="422909"/>
                  </a:lnTo>
                  <a:lnTo>
                    <a:pt x="2534614" y="373592"/>
                  </a:lnTo>
                  <a:lnTo>
                    <a:pt x="2526289" y="325944"/>
                  </a:lnTo>
                  <a:lnTo>
                    <a:pt x="2512803" y="280285"/>
                  </a:lnTo>
                  <a:lnTo>
                    <a:pt x="2494472" y="236930"/>
                  </a:lnTo>
                  <a:lnTo>
                    <a:pt x="2471614" y="196199"/>
                  </a:lnTo>
                  <a:lnTo>
                    <a:pt x="2444547" y="158407"/>
                  </a:lnTo>
                  <a:lnTo>
                    <a:pt x="2413587" y="123872"/>
                  </a:lnTo>
                  <a:lnTo>
                    <a:pt x="2379052" y="92912"/>
                  </a:lnTo>
                  <a:lnTo>
                    <a:pt x="2341260" y="65845"/>
                  </a:lnTo>
                  <a:lnTo>
                    <a:pt x="2300529" y="42987"/>
                  </a:lnTo>
                  <a:lnTo>
                    <a:pt x="2257174" y="24656"/>
                  </a:lnTo>
                  <a:lnTo>
                    <a:pt x="2211515" y="11170"/>
                  </a:lnTo>
                  <a:lnTo>
                    <a:pt x="2163867" y="2845"/>
                  </a:lnTo>
                  <a:lnTo>
                    <a:pt x="2114550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" name="object 31"/>
            <p:cNvSpPr/>
            <p:nvPr/>
          </p:nvSpPr>
          <p:spPr>
            <a:xfrm>
              <a:off x="8999981" y="1895094"/>
              <a:ext cx="2537460" cy="4154804"/>
            </a:xfrm>
            <a:custGeom>
              <a:avLst/>
              <a:gdLst/>
              <a:ahLst/>
              <a:cxnLst/>
              <a:rect l="l" t="t" r="r" b="b"/>
              <a:pathLst>
                <a:path w="2537459" h="4154804">
                  <a:moveTo>
                    <a:pt x="0" y="422909"/>
                  </a:moveTo>
                  <a:lnTo>
                    <a:pt x="2845" y="373592"/>
                  </a:lnTo>
                  <a:lnTo>
                    <a:pt x="11170" y="325944"/>
                  </a:lnTo>
                  <a:lnTo>
                    <a:pt x="24656" y="280285"/>
                  </a:lnTo>
                  <a:lnTo>
                    <a:pt x="42987" y="236930"/>
                  </a:lnTo>
                  <a:lnTo>
                    <a:pt x="65845" y="196199"/>
                  </a:lnTo>
                  <a:lnTo>
                    <a:pt x="92912" y="158407"/>
                  </a:lnTo>
                  <a:lnTo>
                    <a:pt x="123872" y="123872"/>
                  </a:lnTo>
                  <a:lnTo>
                    <a:pt x="158407" y="92912"/>
                  </a:lnTo>
                  <a:lnTo>
                    <a:pt x="196199" y="65845"/>
                  </a:lnTo>
                  <a:lnTo>
                    <a:pt x="236930" y="42987"/>
                  </a:lnTo>
                  <a:lnTo>
                    <a:pt x="280285" y="24656"/>
                  </a:lnTo>
                  <a:lnTo>
                    <a:pt x="325944" y="11170"/>
                  </a:lnTo>
                  <a:lnTo>
                    <a:pt x="373592" y="2845"/>
                  </a:lnTo>
                  <a:lnTo>
                    <a:pt x="422910" y="0"/>
                  </a:lnTo>
                  <a:lnTo>
                    <a:pt x="2114550" y="0"/>
                  </a:lnTo>
                  <a:lnTo>
                    <a:pt x="2163867" y="2845"/>
                  </a:lnTo>
                  <a:lnTo>
                    <a:pt x="2211515" y="11170"/>
                  </a:lnTo>
                  <a:lnTo>
                    <a:pt x="2257174" y="24656"/>
                  </a:lnTo>
                  <a:lnTo>
                    <a:pt x="2300529" y="42987"/>
                  </a:lnTo>
                  <a:lnTo>
                    <a:pt x="2341260" y="65845"/>
                  </a:lnTo>
                  <a:lnTo>
                    <a:pt x="2379052" y="92912"/>
                  </a:lnTo>
                  <a:lnTo>
                    <a:pt x="2413587" y="123872"/>
                  </a:lnTo>
                  <a:lnTo>
                    <a:pt x="2444547" y="158407"/>
                  </a:lnTo>
                  <a:lnTo>
                    <a:pt x="2471614" y="196199"/>
                  </a:lnTo>
                  <a:lnTo>
                    <a:pt x="2494472" y="236930"/>
                  </a:lnTo>
                  <a:lnTo>
                    <a:pt x="2512803" y="280285"/>
                  </a:lnTo>
                  <a:lnTo>
                    <a:pt x="2526289" y="325944"/>
                  </a:lnTo>
                  <a:lnTo>
                    <a:pt x="2534614" y="373592"/>
                  </a:lnTo>
                  <a:lnTo>
                    <a:pt x="2537460" y="422909"/>
                  </a:lnTo>
                  <a:lnTo>
                    <a:pt x="2537460" y="3731501"/>
                  </a:lnTo>
                  <a:lnTo>
                    <a:pt x="2534614" y="3780823"/>
                  </a:lnTo>
                  <a:lnTo>
                    <a:pt x="2526289" y="3828475"/>
                  </a:lnTo>
                  <a:lnTo>
                    <a:pt x="2512803" y="3874137"/>
                  </a:lnTo>
                  <a:lnTo>
                    <a:pt x="2494472" y="3917494"/>
                  </a:lnTo>
                  <a:lnTo>
                    <a:pt x="2471614" y="3958227"/>
                  </a:lnTo>
                  <a:lnTo>
                    <a:pt x="2444547" y="3996019"/>
                  </a:lnTo>
                  <a:lnTo>
                    <a:pt x="2413587" y="4030554"/>
                  </a:lnTo>
                  <a:lnTo>
                    <a:pt x="2379052" y="4061514"/>
                  </a:lnTo>
                  <a:lnTo>
                    <a:pt x="2341260" y="4088581"/>
                  </a:lnTo>
                  <a:lnTo>
                    <a:pt x="2300529" y="4111438"/>
                  </a:lnTo>
                  <a:lnTo>
                    <a:pt x="2257174" y="4129768"/>
                  </a:lnTo>
                  <a:lnTo>
                    <a:pt x="2211515" y="4143254"/>
                  </a:lnTo>
                  <a:lnTo>
                    <a:pt x="2163867" y="4151578"/>
                  </a:lnTo>
                  <a:lnTo>
                    <a:pt x="2114550" y="4154424"/>
                  </a:lnTo>
                  <a:lnTo>
                    <a:pt x="422910" y="4154424"/>
                  </a:lnTo>
                  <a:lnTo>
                    <a:pt x="373592" y="4151578"/>
                  </a:lnTo>
                  <a:lnTo>
                    <a:pt x="325944" y="4143254"/>
                  </a:lnTo>
                  <a:lnTo>
                    <a:pt x="280285" y="4129768"/>
                  </a:lnTo>
                  <a:lnTo>
                    <a:pt x="236930" y="4111438"/>
                  </a:lnTo>
                  <a:lnTo>
                    <a:pt x="196199" y="4088581"/>
                  </a:lnTo>
                  <a:lnTo>
                    <a:pt x="158407" y="4061514"/>
                  </a:lnTo>
                  <a:lnTo>
                    <a:pt x="123872" y="4030554"/>
                  </a:lnTo>
                  <a:lnTo>
                    <a:pt x="92912" y="3996019"/>
                  </a:lnTo>
                  <a:lnTo>
                    <a:pt x="65845" y="3958227"/>
                  </a:lnTo>
                  <a:lnTo>
                    <a:pt x="42987" y="3917494"/>
                  </a:lnTo>
                  <a:lnTo>
                    <a:pt x="24656" y="3874137"/>
                  </a:lnTo>
                  <a:lnTo>
                    <a:pt x="11170" y="3828475"/>
                  </a:lnTo>
                  <a:lnTo>
                    <a:pt x="2845" y="3780823"/>
                  </a:lnTo>
                  <a:lnTo>
                    <a:pt x="0" y="3731501"/>
                  </a:lnTo>
                  <a:lnTo>
                    <a:pt x="0" y="422909"/>
                  </a:lnTo>
                  <a:close/>
                </a:path>
              </a:pathLst>
            </a:custGeom>
            <a:ln w="38100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9216008" y="3403472"/>
            <a:ext cx="210756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8455" marR="332740" indent="-1270" algn="ctr">
              <a:spcBef>
                <a:spcPts val="100"/>
              </a:spcBef>
            </a:pPr>
            <a:r>
              <a:rPr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Обучение </a:t>
            </a:r>
            <a:r>
              <a:rPr b="1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проводится </a:t>
            </a:r>
            <a:r>
              <a:rPr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 без</a:t>
            </a:r>
            <a:r>
              <a:rPr b="1" spc="-6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балльного</a:t>
            </a:r>
            <a:endParaRPr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algn="ctr"/>
            <a:r>
              <a:rPr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оценивания</a:t>
            </a:r>
            <a:r>
              <a:rPr b="1" spc="-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знаний.</a:t>
            </a:r>
            <a:endParaRPr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6062471" y="1876044"/>
            <a:ext cx="2641600" cy="4192904"/>
            <a:chOff x="6062471" y="1876044"/>
            <a:chExt cx="2641600" cy="4192904"/>
          </a:xfrm>
        </p:grpSpPr>
        <p:sp>
          <p:nvSpPr>
            <p:cNvPr id="34" name="object 34"/>
            <p:cNvSpPr/>
            <p:nvPr/>
          </p:nvSpPr>
          <p:spPr>
            <a:xfrm>
              <a:off x="6081521" y="1895094"/>
              <a:ext cx="2603500" cy="4154804"/>
            </a:xfrm>
            <a:custGeom>
              <a:avLst/>
              <a:gdLst/>
              <a:ahLst/>
              <a:cxnLst/>
              <a:rect l="l" t="t" r="r" b="b"/>
              <a:pathLst>
                <a:path w="2603500" h="4154804">
                  <a:moveTo>
                    <a:pt x="2169159" y="0"/>
                  </a:moveTo>
                  <a:lnTo>
                    <a:pt x="433831" y="0"/>
                  </a:lnTo>
                  <a:lnTo>
                    <a:pt x="386552" y="2545"/>
                  </a:lnTo>
                  <a:lnTo>
                    <a:pt x="340749" y="10003"/>
                  </a:lnTo>
                  <a:lnTo>
                    <a:pt x="296688" y="22112"/>
                  </a:lnTo>
                  <a:lnTo>
                    <a:pt x="254632" y="38605"/>
                  </a:lnTo>
                  <a:lnTo>
                    <a:pt x="214846" y="59219"/>
                  </a:lnTo>
                  <a:lnTo>
                    <a:pt x="177594" y="83689"/>
                  </a:lnTo>
                  <a:lnTo>
                    <a:pt x="143141" y="111752"/>
                  </a:lnTo>
                  <a:lnTo>
                    <a:pt x="111752" y="143141"/>
                  </a:lnTo>
                  <a:lnTo>
                    <a:pt x="83689" y="177594"/>
                  </a:lnTo>
                  <a:lnTo>
                    <a:pt x="59219" y="214846"/>
                  </a:lnTo>
                  <a:lnTo>
                    <a:pt x="38605" y="254632"/>
                  </a:lnTo>
                  <a:lnTo>
                    <a:pt x="22112" y="296688"/>
                  </a:lnTo>
                  <a:lnTo>
                    <a:pt x="10003" y="340749"/>
                  </a:lnTo>
                  <a:lnTo>
                    <a:pt x="2545" y="386552"/>
                  </a:lnTo>
                  <a:lnTo>
                    <a:pt x="0" y="433831"/>
                  </a:lnTo>
                  <a:lnTo>
                    <a:pt x="0" y="3720579"/>
                  </a:lnTo>
                  <a:lnTo>
                    <a:pt x="2545" y="3767852"/>
                  </a:lnTo>
                  <a:lnTo>
                    <a:pt x="10003" y="3813650"/>
                  </a:lnTo>
                  <a:lnTo>
                    <a:pt x="22112" y="3857709"/>
                  </a:lnTo>
                  <a:lnTo>
                    <a:pt x="38605" y="3899764"/>
                  </a:lnTo>
                  <a:lnTo>
                    <a:pt x="59219" y="3939551"/>
                  </a:lnTo>
                  <a:lnTo>
                    <a:pt x="83689" y="3976804"/>
                  </a:lnTo>
                  <a:lnTo>
                    <a:pt x="111752" y="4011259"/>
                  </a:lnTo>
                  <a:lnTo>
                    <a:pt x="143141" y="4042652"/>
                  </a:lnTo>
                  <a:lnTo>
                    <a:pt x="177594" y="4070718"/>
                  </a:lnTo>
                  <a:lnTo>
                    <a:pt x="214846" y="4095192"/>
                  </a:lnTo>
                  <a:lnTo>
                    <a:pt x="254632" y="4115810"/>
                  </a:lnTo>
                  <a:lnTo>
                    <a:pt x="296688" y="4132306"/>
                  </a:lnTo>
                  <a:lnTo>
                    <a:pt x="340749" y="4144417"/>
                  </a:lnTo>
                  <a:lnTo>
                    <a:pt x="386552" y="4151878"/>
                  </a:lnTo>
                  <a:lnTo>
                    <a:pt x="433831" y="4154424"/>
                  </a:lnTo>
                  <a:lnTo>
                    <a:pt x="2169159" y="4154424"/>
                  </a:lnTo>
                  <a:lnTo>
                    <a:pt x="2216439" y="4151878"/>
                  </a:lnTo>
                  <a:lnTo>
                    <a:pt x="2262242" y="4144417"/>
                  </a:lnTo>
                  <a:lnTo>
                    <a:pt x="2306303" y="4132306"/>
                  </a:lnTo>
                  <a:lnTo>
                    <a:pt x="2348359" y="4115810"/>
                  </a:lnTo>
                  <a:lnTo>
                    <a:pt x="2388145" y="4095192"/>
                  </a:lnTo>
                  <a:lnTo>
                    <a:pt x="2425397" y="4070718"/>
                  </a:lnTo>
                  <a:lnTo>
                    <a:pt x="2459850" y="4042652"/>
                  </a:lnTo>
                  <a:lnTo>
                    <a:pt x="2491239" y="4011259"/>
                  </a:lnTo>
                  <a:lnTo>
                    <a:pt x="2519302" y="3976804"/>
                  </a:lnTo>
                  <a:lnTo>
                    <a:pt x="2543772" y="3939551"/>
                  </a:lnTo>
                  <a:lnTo>
                    <a:pt x="2564386" y="3899764"/>
                  </a:lnTo>
                  <a:lnTo>
                    <a:pt x="2580879" y="3857709"/>
                  </a:lnTo>
                  <a:lnTo>
                    <a:pt x="2592988" y="3813650"/>
                  </a:lnTo>
                  <a:lnTo>
                    <a:pt x="2600446" y="3767852"/>
                  </a:lnTo>
                  <a:lnTo>
                    <a:pt x="2602992" y="3720579"/>
                  </a:lnTo>
                  <a:lnTo>
                    <a:pt x="2602992" y="433831"/>
                  </a:lnTo>
                  <a:lnTo>
                    <a:pt x="2600446" y="386552"/>
                  </a:lnTo>
                  <a:lnTo>
                    <a:pt x="2592988" y="340749"/>
                  </a:lnTo>
                  <a:lnTo>
                    <a:pt x="2580879" y="296688"/>
                  </a:lnTo>
                  <a:lnTo>
                    <a:pt x="2564386" y="254632"/>
                  </a:lnTo>
                  <a:lnTo>
                    <a:pt x="2543772" y="214846"/>
                  </a:lnTo>
                  <a:lnTo>
                    <a:pt x="2519302" y="177594"/>
                  </a:lnTo>
                  <a:lnTo>
                    <a:pt x="2491239" y="143141"/>
                  </a:lnTo>
                  <a:lnTo>
                    <a:pt x="2459850" y="111752"/>
                  </a:lnTo>
                  <a:lnTo>
                    <a:pt x="2425397" y="83689"/>
                  </a:lnTo>
                  <a:lnTo>
                    <a:pt x="2388145" y="59219"/>
                  </a:lnTo>
                  <a:lnTo>
                    <a:pt x="2348359" y="38605"/>
                  </a:lnTo>
                  <a:lnTo>
                    <a:pt x="2306303" y="22112"/>
                  </a:lnTo>
                  <a:lnTo>
                    <a:pt x="2262242" y="10003"/>
                  </a:lnTo>
                  <a:lnTo>
                    <a:pt x="2216439" y="2545"/>
                  </a:lnTo>
                  <a:lnTo>
                    <a:pt x="2169159" y="0"/>
                  </a:lnTo>
                  <a:close/>
                </a:path>
              </a:pathLst>
            </a:custGeom>
            <a:solidFill>
              <a:srgbClr val="8FAADC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" name="object 35"/>
            <p:cNvSpPr/>
            <p:nvPr/>
          </p:nvSpPr>
          <p:spPr>
            <a:xfrm>
              <a:off x="6081521" y="1895094"/>
              <a:ext cx="2603500" cy="4154804"/>
            </a:xfrm>
            <a:custGeom>
              <a:avLst/>
              <a:gdLst/>
              <a:ahLst/>
              <a:cxnLst/>
              <a:rect l="l" t="t" r="r" b="b"/>
              <a:pathLst>
                <a:path w="2603500" h="4154804">
                  <a:moveTo>
                    <a:pt x="0" y="433831"/>
                  </a:moveTo>
                  <a:lnTo>
                    <a:pt x="2545" y="386552"/>
                  </a:lnTo>
                  <a:lnTo>
                    <a:pt x="10003" y="340749"/>
                  </a:lnTo>
                  <a:lnTo>
                    <a:pt x="22112" y="296688"/>
                  </a:lnTo>
                  <a:lnTo>
                    <a:pt x="38605" y="254632"/>
                  </a:lnTo>
                  <a:lnTo>
                    <a:pt x="59219" y="214846"/>
                  </a:lnTo>
                  <a:lnTo>
                    <a:pt x="83689" y="177594"/>
                  </a:lnTo>
                  <a:lnTo>
                    <a:pt x="111752" y="143141"/>
                  </a:lnTo>
                  <a:lnTo>
                    <a:pt x="143141" y="111752"/>
                  </a:lnTo>
                  <a:lnTo>
                    <a:pt x="177594" y="83689"/>
                  </a:lnTo>
                  <a:lnTo>
                    <a:pt x="214846" y="59219"/>
                  </a:lnTo>
                  <a:lnTo>
                    <a:pt x="254632" y="38605"/>
                  </a:lnTo>
                  <a:lnTo>
                    <a:pt x="296688" y="22112"/>
                  </a:lnTo>
                  <a:lnTo>
                    <a:pt x="340749" y="10003"/>
                  </a:lnTo>
                  <a:lnTo>
                    <a:pt x="386552" y="2545"/>
                  </a:lnTo>
                  <a:lnTo>
                    <a:pt x="433831" y="0"/>
                  </a:lnTo>
                  <a:lnTo>
                    <a:pt x="2169159" y="0"/>
                  </a:lnTo>
                  <a:lnTo>
                    <a:pt x="2216439" y="2545"/>
                  </a:lnTo>
                  <a:lnTo>
                    <a:pt x="2262242" y="10003"/>
                  </a:lnTo>
                  <a:lnTo>
                    <a:pt x="2306303" y="22112"/>
                  </a:lnTo>
                  <a:lnTo>
                    <a:pt x="2348359" y="38605"/>
                  </a:lnTo>
                  <a:lnTo>
                    <a:pt x="2388145" y="59219"/>
                  </a:lnTo>
                  <a:lnTo>
                    <a:pt x="2425397" y="83689"/>
                  </a:lnTo>
                  <a:lnTo>
                    <a:pt x="2459850" y="111752"/>
                  </a:lnTo>
                  <a:lnTo>
                    <a:pt x="2491239" y="143141"/>
                  </a:lnTo>
                  <a:lnTo>
                    <a:pt x="2519302" y="177594"/>
                  </a:lnTo>
                  <a:lnTo>
                    <a:pt x="2543772" y="214846"/>
                  </a:lnTo>
                  <a:lnTo>
                    <a:pt x="2564386" y="254632"/>
                  </a:lnTo>
                  <a:lnTo>
                    <a:pt x="2580879" y="296688"/>
                  </a:lnTo>
                  <a:lnTo>
                    <a:pt x="2592988" y="340749"/>
                  </a:lnTo>
                  <a:lnTo>
                    <a:pt x="2600446" y="386552"/>
                  </a:lnTo>
                  <a:lnTo>
                    <a:pt x="2602992" y="433831"/>
                  </a:lnTo>
                  <a:lnTo>
                    <a:pt x="2602992" y="3720579"/>
                  </a:lnTo>
                  <a:lnTo>
                    <a:pt x="2600446" y="3767852"/>
                  </a:lnTo>
                  <a:lnTo>
                    <a:pt x="2592988" y="3813650"/>
                  </a:lnTo>
                  <a:lnTo>
                    <a:pt x="2580879" y="3857709"/>
                  </a:lnTo>
                  <a:lnTo>
                    <a:pt x="2564386" y="3899764"/>
                  </a:lnTo>
                  <a:lnTo>
                    <a:pt x="2543772" y="3939551"/>
                  </a:lnTo>
                  <a:lnTo>
                    <a:pt x="2519302" y="3976804"/>
                  </a:lnTo>
                  <a:lnTo>
                    <a:pt x="2491239" y="4011259"/>
                  </a:lnTo>
                  <a:lnTo>
                    <a:pt x="2459850" y="4042652"/>
                  </a:lnTo>
                  <a:lnTo>
                    <a:pt x="2425397" y="4070718"/>
                  </a:lnTo>
                  <a:lnTo>
                    <a:pt x="2388145" y="4095192"/>
                  </a:lnTo>
                  <a:lnTo>
                    <a:pt x="2348359" y="4115810"/>
                  </a:lnTo>
                  <a:lnTo>
                    <a:pt x="2306303" y="4132306"/>
                  </a:lnTo>
                  <a:lnTo>
                    <a:pt x="2262242" y="4144417"/>
                  </a:lnTo>
                  <a:lnTo>
                    <a:pt x="2216439" y="4151878"/>
                  </a:lnTo>
                  <a:lnTo>
                    <a:pt x="2169159" y="4154424"/>
                  </a:lnTo>
                  <a:lnTo>
                    <a:pt x="433831" y="4154424"/>
                  </a:lnTo>
                  <a:lnTo>
                    <a:pt x="386552" y="4151878"/>
                  </a:lnTo>
                  <a:lnTo>
                    <a:pt x="340749" y="4144417"/>
                  </a:lnTo>
                  <a:lnTo>
                    <a:pt x="296688" y="4132306"/>
                  </a:lnTo>
                  <a:lnTo>
                    <a:pt x="254632" y="4115810"/>
                  </a:lnTo>
                  <a:lnTo>
                    <a:pt x="214846" y="4095192"/>
                  </a:lnTo>
                  <a:lnTo>
                    <a:pt x="177594" y="4070718"/>
                  </a:lnTo>
                  <a:lnTo>
                    <a:pt x="143141" y="4042652"/>
                  </a:lnTo>
                  <a:lnTo>
                    <a:pt x="111752" y="4011259"/>
                  </a:lnTo>
                  <a:lnTo>
                    <a:pt x="83689" y="3976804"/>
                  </a:lnTo>
                  <a:lnTo>
                    <a:pt x="59219" y="3939551"/>
                  </a:lnTo>
                  <a:lnTo>
                    <a:pt x="38605" y="3899764"/>
                  </a:lnTo>
                  <a:lnTo>
                    <a:pt x="22112" y="3857709"/>
                  </a:lnTo>
                  <a:lnTo>
                    <a:pt x="10003" y="3813650"/>
                  </a:lnTo>
                  <a:lnTo>
                    <a:pt x="2545" y="3767852"/>
                  </a:lnTo>
                  <a:lnTo>
                    <a:pt x="0" y="3720579"/>
                  </a:lnTo>
                  <a:lnTo>
                    <a:pt x="0" y="433831"/>
                  </a:lnTo>
                  <a:close/>
                </a:path>
              </a:pathLst>
            </a:custGeom>
            <a:ln w="38100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6309105" y="2854274"/>
            <a:ext cx="2147570" cy="2495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3660" marR="65405" indent="180975" algn="just">
              <a:spcBef>
                <a:spcPts val="100"/>
              </a:spcBef>
            </a:pPr>
            <a:r>
              <a:rPr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«Ступенчатый» </a:t>
            </a:r>
            <a:r>
              <a:rPr b="1" spc="-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режим обучения: </a:t>
            </a:r>
            <a:r>
              <a:rPr b="1" spc="-5" dirty="0">
                <a:solidFill>
                  <a:srgbClr val="001F5F"/>
                </a:solidFill>
                <a:latin typeface="Times New Roman"/>
                <a:cs typeface="Times New Roman"/>
              </a:rPr>
              <a:t> сентябрь</a:t>
            </a:r>
            <a:r>
              <a:rPr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1F5F"/>
                </a:solidFill>
                <a:latin typeface="Times New Roman"/>
                <a:cs typeface="Times New Roman"/>
              </a:rPr>
              <a:t>–</a:t>
            </a:r>
            <a:r>
              <a:rPr b="1" spc="-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октябрь</a:t>
            </a:r>
            <a:endParaRPr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601980" algn="just">
              <a:spcBef>
                <a:spcPts val="5"/>
              </a:spcBef>
            </a:pPr>
            <a:r>
              <a:rPr b="1" dirty="0">
                <a:solidFill>
                  <a:srgbClr val="001F5F"/>
                </a:solidFill>
                <a:latin typeface="Times New Roman"/>
                <a:cs typeface="Times New Roman"/>
              </a:rPr>
              <a:t>–</a:t>
            </a:r>
            <a:r>
              <a:rPr b="1" spc="-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1F5F"/>
                </a:solidFill>
                <a:latin typeface="Times New Roman"/>
                <a:cs typeface="Times New Roman"/>
              </a:rPr>
              <a:t>3</a:t>
            </a:r>
            <a:r>
              <a:rPr b="1" spc="-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урока</a:t>
            </a:r>
            <a:endParaRPr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2700" marR="5080" indent="406400"/>
            <a:r>
              <a:rPr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по </a:t>
            </a:r>
            <a:r>
              <a:rPr b="1" dirty="0">
                <a:solidFill>
                  <a:srgbClr val="001F5F"/>
                </a:solidFill>
                <a:latin typeface="Times New Roman"/>
                <a:cs typeface="Times New Roman"/>
              </a:rPr>
              <a:t>35 </a:t>
            </a:r>
            <a:r>
              <a:rPr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минут; </a:t>
            </a:r>
            <a:r>
              <a:rPr b="1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ноябрь </a:t>
            </a:r>
            <a:r>
              <a:rPr b="1" dirty="0">
                <a:solidFill>
                  <a:srgbClr val="001F5F"/>
                </a:solidFill>
                <a:latin typeface="Times New Roman"/>
                <a:cs typeface="Times New Roman"/>
              </a:rPr>
              <a:t>–</a:t>
            </a:r>
            <a:r>
              <a:rPr b="1" spc="-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декабрь</a:t>
            </a:r>
            <a:r>
              <a:rPr b="1" spc="-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1F5F"/>
                </a:solidFill>
                <a:latin typeface="Times New Roman"/>
                <a:cs typeface="Times New Roman"/>
              </a:rPr>
              <a:t>–</a:t>
            </a:r>
            <a:r>
              <a:rPr b="1" spc="-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1F5F"/>
                </a:solidFill>
                <a:latin typeface="Times New Roman"/>
                <a:cs typeface="Times New Roman"/>
              </a:rPr>
              <a:t>4 </a:t>
            </a:r>
            <a:r>
              <a:rPr b="1" spc="-434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урока</a:t>
            </a:r>
            <a:r>
              <a:rPr b="1" spc="-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по</a:t>
            </a:r>
            <a:r>
              <a:rPr b="1" spc="-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1F5F"/>
                </a:solidFill>
                <a:latin typeface="Times New Roman"/>
                <a:cs typeface="Times New Roman"/>
              </a:rPr>
              <a:t>35</a:t>
            </a:r>
            <a:r>
              <a:rPr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минут;</a:t>
            </a:r>
            <a:endParaRPr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08585" marR="102235" indent="107950"/>
            <a:r>
              <a:rPr b="1" spc="-5" dirty="0">
                <a:solidFill>
                  <a:srgbClr val="001F5F"/>
                </a:solidFill>
                <a:latin typeface="Times New Roman"/>
                <a:cs typeface="Times New Roman"/>
              </a:rPr>
              <a:t>январь </a:t>
            </a:r>
            <a:r>
              <a:rPr b="1" dirty="0">
                <a:solidFill>
                  <a:srgbClr val="001F5F"/>
                </a:solidFill>
                <a:latin typeface="Times New Roman"/>
                <a:cs typeface="Times New Roman"/>
              </a:rPr>
              <a:t>– </a:t>
            </a:r>
            <a:r>
              <a:rPr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май </a:t>
            </a:r>
            <a:r>
              <a:rPr b="1" dirty="0">
                <a:solidFill>
                  <a:srgbClr val="001F5F"/>
                </a:solidFill>
                <a:latin typeface="Times New Roman"/>
                <a:cs typeface="Times New Roman"/>
              </a:rPr>
              <a:t>– 4 </a:t>
            </a:r>
            <a:r>
              <a:rPr b="1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урока</a:t>
            </a:r>
            <a:r>
              <a:rPr b="1" spc="-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b="1" spc="-5" dirty="0">
                <a:solidFill>
                  <a:srgbClr val="001F5F"/>
                </a:solidFill>
                <a:latin typeface="Times New Roman"/>
                <a:cs typeface="Times New Roman"/>
              </a:rPr>
              <a:t>по</a:t>
            </a:r>
            <a:r>
              <a:rPr b="1" spc="-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001F5F"/>
                </a:solidFill>
                <a:latin typeface="Times New Roman"/>
                <a:cs typeface="Times New Roman"/>
              </a:rPr>
              <a:t>40</a:t>
            </a:r>
            <a:r>
              <a:rPr b="1" spc="-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b="1" spc="-30" dirty="0">
                <a:solidFill>
                  <a:srgbClr val="001F5F"/>
                </a:solidFill>
                <a:latin typeface="Times New Roman"/>
                <a:cs typeface="Times New Roman"/>
              </a:rPr>
              <a:t>минут.</a:t>
            </a:r>
            <a:endParaRPr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pic>
        <p:nvPicPr>
          <p:cNvPr id="37" name="object 3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999219" y="2065020"/>
            <a:ext cx="996696" cy="1018031"/>
          </a:xfrm>
          <a:prstGeom prst="rect">
            <a:avLst/>
          </a:prstGeom>
        </p:spPr>
      </p:pic>
      <p:pic>
        <p:nvPicPr>
          <p:cNvPr id="38" name="object 3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71500" y="2043683"/>
            <a:ext cx="958596" cy="1039368"/>
          </a:xfrm>
          <a:prstGeom prst="rect">
            <a:avLst/>
          </a:prstGeom>
        </p:spPr>
      </p:pic>
      <p:pic>
        <p:nvPicPr>
          <p:cNvPr id="39" name="object 3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314700" y="1937004"/>
            <a:ext cx="691896" cy="691896"/>
          </a:xfrm>
          <a:prstGeom prst="rect">
            <a:avLst/>
          </a:prstGeom>
        </p:spPr>
      </p:pic>
      <p:pic>
        <p:nvPicPr>
          <p:cNvPr id="40" name="object 4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306311" y="1937004"/>
            <a:ext cx="970788" cy="922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121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93466" y="711200"/>
            <a:ext cx="677227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56285" marR="5080" indent="-74422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Учебный план </a:t>
            </a:r>
            <a:r>
              <a:rPr spc="-15" dirty="0"/>
              <a:t>первоклассников </a:t>
            </a:r>
            <a:r>
              <a:rPr spc="-885" dirty="0"/>
              <a:t> </a:t>
            </a:r>
            <a:r>
              <a:rPr spc="-5" dirty="0" err="1"/>
              <a:t>на</a:t>
            </a:r>
            <a:r>
              <a:rPr spc="-15" dirty="0"/>
              <a:t> </a:t>
            </a:r>
            <a:r>
              <a:rPr dirty="0" smtClean="0"/>
              <a:t>202</a:t>
            </a:r>
            <a:r>
              <a:rPr lang="ru-RU" dirty="0" smtClean="0"/>
              <a:t>5</a:t>
            </a:r>
            <a:r>
              <a:rPr dirty="0" smtClean="0"/>
              <a:t>-202</a:t>
            </a:r>
            <a:r>
              <a:rPr lang="ru-RU" dirty="0" smtClean="0"/>
              <a:t>6</a:t>
            </a:r>
            <a:r>
              <a:rPr spc="-5" dirty="0" smtClean="0"/>
              <a:t> </a:t>
            </a:r>
            <a:r>
              <a:rPr spc="-5" dirty="0"/>
              <a:t>учебный </a:t>
            </a:r>
            <a:r>
              <a:rPr spc="-70" dirty="0"/>
              <a:t>год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6651967"/>
              </p:ext>
            </p:extLst>
          </p:nvPr>
        </p:nvGraphicFramePr>
        <p:xfrm>
          <a:off x="948232" y="1752600"/>
          <a:ext cx="9806939" cy="516758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45279"/>
                <a:gridCol w="3540760"/>
                <a:gridCol w="2120900"/>
              </a:tblGrid>
              <a:tr h="102234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Предметная</a:t>
                      </a:r>
                      <a:r>
                        <a:rPr sz="1800" b="1" spc="-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область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385622"/>
                      </a:solidFill>
                      <a:prstDash val="solid"/>
                    </a:lnL>
                    <a:lnR w="12700">
                      <a:solidFill>
                        <a:srgbClr val="385622"/>
                      </a:solidFill>
                      <a:prstDash val="solid"/>
                    </a:lnR>
                    <a:lnT w="12700">
                      <a:solidFill>
                        <a:srgbClr val="385622"/>
                      </a:solidFill>
                      <a:prstDash val="solid"/>
                    </a:lnT>
                    <a:lnB w="12700">
                      <a:solidFill>
                        <a:srgbClr val="385622"/>
                      </a:solidFill>
                      <a:prstDash val="solid"/>
                    </a:lnB>
                    <a:solidFill>
                      <a:srgbClr val="538235"/>
                    </a:solidFill>
                  </a:tcPr>
                </a:tc>
                <a:tc>
                  <a:txBody>
                    <a:bodyPr/>
                    <a:lstStyle/>
                    <a:p>
                      <a:pPr marL="84328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Учебный</a:t>
                      </a:r>
                      <a:r>
                        <a:rPr sz="1800" b="1" spc="-3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предмет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385622"/>
                      </a:solidFill>
                      <a:prstDash val="solid"/>
                    </a:lnL>
                    <a:lnR w="12700">
                      <a:solidFill>
                        <a:srgbClr val="385622"/>
                      </a:solidFill>
                      <a:prstDash val="solid"/>
                    </a:lnR>
                    <a:lnT w="12700">
                      <a:solidFill>
                        <a:srgbClr val="385622"/>
                      </a:solidFill>
                      <a:prstDash val="solid"/>
                    </a:lnT>
                    <a:lnB w="12700">
                      <a:solidFill>
                        <a:srgbClr val="385622"/>
                      </a:solidFill>
                      <a:prstDash val="solid"/>
                    </a:lnB>
                    <a:solidFill>
                      <a:srgbClr val="538235"/>
                    </a:solidFill>
                  </a:tcPr>
                </a:tc>
                <a:tc>
                  <a:txBody>
                    <a:bodyPr/>
                    <a:lstStyle/>
                    <a:p>
                      <a:pPr marL="594360" marR="130175" indent="-45593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b="1" spc="-1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Количество</a:t>
                      </a:r>
                      <a:r>
                        <a:rPr sz="1800" b="1" spc="-65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часов </a:t>
                      </a:r>
                      <a:r>
                        <a:rPr sz="1800" b="1" spc="-434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Times New Roman"/>
                          <a:cs typeface="Times New Roman"/>
                        </a:rPr>
                        <a:t> неделю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385622"/>
                      </a:solidFill>
                      <a:prstDash val="solid"/>
                    </a:lnL>
                    <a:lnR w="12700">
                      <a:solidFill>
                        <a:srgbClr val="385622"/>
                      </a:solidFill>
                      <a:prstDash val="solid"/>
                    </a:lnR>
                    <a:lnT w="12700">
                      <a:solidFill>
                        <a:srgbClr val="385622"/>
                      </a:solidFill>
                      <a:prstDash val="solid"/>
                    </a:lnT>
                    <a:lnB w="12700">
                      <a:solidFill>
                        <a:srgbClr val="385622"/>
                      </a:solidFill>
                      <a:prstDash val="solid"/>
                    </a:lnB>
                    <a:solidFill>
                      <a:srgbClr val="538235"/>
                    </a:solidFill>
                  </a:tcPr>
                </a:tc>
              </a:tr>
              <a:tr h="370839">
                <a:tc rowSpan="2">
                  <a:txBody>
                    <a:bodyPr/>
                    <a:lstStyle/>
                    <a:p>
                      <a:pPr marL="27749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Русский</a:t>
                      </a:r>
                      <a:r>
                        <a:rPr sz="18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язык и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литературное</a:t>
                      </a:r>
                      <a:r>
                        <a:rPr sz="1800" spc="-5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чтение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385622"/>
                      </a:solidFill>
                      <a:prstDash val="solid"/>
                    </a:lnL>
                    <a:lnR w="12700">
                      <a:solidFill>
                        <a:srgbClr val="385622"/>
                      </a:solidFill>
                      <a:prstDash val="solid"/>
                    </a:lnR>
                    <a:lnT w="12700">
                      <a:solidFill>
                        <a:srgbClr val="385622"/>
                      </a:solidFill>
                      <a:prstDash val="solid"/>
                    </a:lnT>
                    <a:lnB w="12700">
                      <a:solidFill>
                        <a:srgbClr val="3856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Русский</a:t>
                      </a:r>
                      <a:r>
                        <a:rPr sz="1800" spc="-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язык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385622"/>
                      </a:solidFill>
                      <a:prstDash val="solid"/>
                    </a:lnL>
                    <a:lnR w="12700">
                      <a:solidFill>
                        <a:srgbClr val="385622"/>
                      </a:solidFill>
                      <a:prstDash val="solid"/>
                    </a:lnR>
                    <a:lnT w="12700">
                      <a:solidFill>
                        <a:srgbClr val="385622"/>
                      </a:solidFill>
                      <a:prstDash val="solid"/>
                    </a:lnT>
                    <a:lnB w="12700">
                      <a:solidFill>
                        <a:srgbClr val="3856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5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385622"/>
                      </a:solidFill>
                      <a:prstDash val="solid"/>
                    </a:lnL>
                    <a:lnR w="12700">
                      <a:solidFill>
                        <a:srgbClr val="385622"/>
                      </a:solidFill>
                      <a:prstDash val="solid"/>
                    </a:lnR>
                    <a:lnT w="12700">
                      <a:solidFill>
                        <a:srgbClr val="385622"/>
                      </a:solidFill>
                      <a:prstDash val="solid"/>
                    </a:lnT>
                    <a:lnB w="12700">
                      <a:solidFill>
                        <a:srgbClr val="385622"/>
                      </a:solidFill>
                      <a:prstDash val="solid"/>
                    </a:lnB>
                  </a:tcPr>
                </a:tc>
              </a:tr>
              <a:tr h="370839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8735" marB="0">
                    <a:lnL w="12700">
                      <a:solidFill>
                        <a:srgbClr val="385622"/>
                      </a:solidFill>
                      <a:prstDash val="solid"/>
                    </a:lnL>
                    <a:lnR w="12700">
                      <a:solidFill>
                        <a:srgbClr val="385622"/>
                      </a:solidFill>
                      <a:prstDash val="solid"/>
                    </a:lnR>
                    <a:lnT w="12700">
                      <a:solidFill>
                        <a:srgbClr val="385622"/>
                      </a:solidFill>
                      <a:prstDash val="solid"/>
                    </a:lnT>
                    <a:lnB w="12700">
                      <a:solidFill>
                        <a:srgbClr val="3856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5" dirty="0">
                          <a:latin typeface="Times New Roman"/>
                          <a:cs typeface="Times New Roman"/>
                        </a:rPr>
                        <a:t>Литературное</a:t>
                      </a:r>
                      <a:r>
                        <a:rPr sz="1800" spc="-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чтение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385622"/>
                      </a:solidFill>
                      <a:prstDash val="solid"/>
                    </a:lnL>
                    <a:lnR w="12700">
                      <a:solidFill>
                        <a:srgbClr val="385622"/>
                      </a:solidFill>
                      <a:prstDash val="solid"/>
                    </a:lnR>
                    <a:lnT w="12700">
                      <a:solidFill>
                        <a:srgbClr val="385622"/>
                      </a:solidFill>
                      <a:prstDash val="solid"/>
                    </a:lnT>
                    <a:lnB w="12700">
                      <a:solidFill>
                        <a:srgbClr val="3856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4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385622"/>
                      </a:solidFill>
                      <a:prstDash val="solid"/>
                    </a:lnL>
                    <a:lnR w="12700">
                      <a:solidFill>
                        <a:srgbClr val="385622"/>
                      </a:solidFill>
                      <a:prstDash val="solid"/>
                    </a:lnR>
                    <a:lnT w="12700">
                      <a:solidFill>
                        <a:srgbClr val="385622"/>
                      </a:solidFill>
                      <a:prstDash val="solid"/>
                    </a:lnT>
                    <a:lnB w="12700">
                      <a:solidFill>
                        <a:srgbClr val="385622"/>
                      </a:solidFill>
                      <a:prstDash val="soli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15" dirty="0">
                          <a:latin typeface="Times New Roman"/>
                          <a:cs typeface="Times New Roman"/>
                        </a:rPr>
                        <a:t>Математика</a:t>
                      </a:r>
                      <a:r>
                        <a:rPr sz="1800" spc="-3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800" spc="-2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5" dirty="0">
                          <a:latin typeface="Times New Roman"/>
                          <a:cs typeface="Times New Roman"/>
                        </a:rPr>
                        <a:t>информатика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385622"/>
                      </a:solidFill>
                      <a:prstDash val="solid"/>
                    </a:lnL>
                    <a:lnR w="12700">
                      <a:solidFill>
                        <a:srgbClr val="385622"/>
                      </a:solidFill>
                      <a:prstDash val="solid"/>
                    </a:lnR>
                    <a:lnT w="12700">
                      <a:solidFill>
                        <a:srgbClr val="385622"/>
                      </a:solidFill>
                      <a:prstDash val="solid"/>
                    </a:lnT>
                    <a:lnB w="12700">
                      <a:solidFill>
                        <a:srgbClr val="3856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15" dirty="0">
                          <a:latin typeface="Times New Roman"/>
                          <a:cs typeface="Times New Roman"/>
                        </a:rPr>
                        <a:t>Математика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385622"/>
                      </a:solidFill>
                      <a:prstDash val="solid"/>
                    </a:lnL>
                    <a:lnR w="12700">
                      <a:solidFill>
                        <a:srgbClr val="385622"/>
                      </a:solidFill>
                      <a:prstDash val="solid"/>
                    </a:lnR>
                    <a:lnT w="12700">
                      <a:solidFill>
                        <a:srgbClr val="385622"/>
                      </a:solidFill>
                      <a:prstDash val="solid"/>
                    </a:lnT>
                    <a:lnB w="12700">
                      <a:solidFill>
                        <a:srgbClr val="3856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4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385622"/>
                      </a:solidFill>
                      <a:prstDash val="solid"/>
                    </a:lnL>
                    <a:lnR w="12700">
                      <a:solidFill>
                        <a:srgbClr val="385622"/>
                      </a:solidFill>
                      <a:prstDash val="solid"/>
                    </a:lnR>
                    <a:lnT w="12700">
                      <a:solidFill>
                        <a:srgbClr val="385622"/>
                      </a:solidFill>
                      <a:prstDash val="solid"/>
                    </a:lnT>
                    <a:lnB w="12700">
                      <a:solidFill>
                        <a:srgbClr val="385622"/>
                      </a:solidFill>
                      <a:prstDash val="solid"/>
                    </a:lnB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marL="1127760" marR="372745" indent="-74866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Обществознание</a:t>
                      </a:r>
                      <a:r>
                        <a:rPr sz="18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и</a:t>
                      </a:r>
                      <a:r>
                        <a:rPr sz="1800" spc="-3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5" dirty="0">
                          <a:latin typeface="Times New Roman"/>
                          <a:cs typeface="Times New Roman"/>
                        </a:rPr>
                        <a:t>естествознание </a:t>
                      </a:r>
                      <a:r>
                        <a:rPr sz="1800" spc="-434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(окружающий</a:t>
                      </a:r>
                      <a:r>
                        <a:rPr sz="18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мир)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385622"/>
                      </a:solidFill>
                      <a:prstDash val="solid"/>
                    </a:lnL>
                    <a:lnR w="12700">
                      <a:solidFill>
                        <a:srgbClr val="385622"/>
                      </a:solidFill>
                      <a:prstDash val="solid"/>
                    </a:lnR>
                    <a:lnT w="12700">
                      <a:solidFill>
                        <a:srgbClr val="385622"/>
                      </a:solidFill>
                      <a:prstDash val="solid"/>
                    </a:lnT>
                    <a:lnB w="12700">
                      <a:solidFill>
                        <a:srgbClr val="3856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5" dirty="0">
                          <a:latin typeface="Times New Roman"/>
                          <a:cs typeface="Times New Roman"/>
                        </a:rPr>
                        <a:t>Окружающий</a:t>
                      </a:r>
                      <a:r>
                        <a:rPr sz="1800" spc="-8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мир</a:t>
                      </a:r>
                    </a:p>
                  </a:txBody>
                  <a:tcPr marL="0" marR="0" marT="38735" marB="0">
                    <a:lnL w="12700">
                      <a:solidFill>
                        <a:srgbClr val="385622"/>
                      </a:solidFill>
                      <a:prstDash val="solid"/>
                    </a:lnL>
                    <a:lnR w="12700">
                      <a:solidFill>
                        <a:srgbClr val="385622"/>
                      </a:solidFill>
                      <a:prstDash val="solid"/>
                    </a:lnR>
                    <a:lnT w="12700">
                      <a:solidFill>
                        <a:srgbClr val="385622"/>
                      </a:solidFill>
                      <a:prstDash val="solid"/>
                    </a:lnT>
                    <a:lnB w="12700">
                      <a:solidFill>
                        <a:srgbClr val="3856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2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385622"/>
                      </a:solidFill>
                      <a:prstDash val="solid"/>
                    </a:lnL>
                    <a:lnR w="12700">
                      <a:solidFill>
                        <a:srgbClr val="385622"/>
                      </a:solidFill>
                      <a:prstDash val="solid"/>
                    </a:lnR>
                    <a:lnT w="12700">
                      <a:solidFill>
                        <a:srgbClr val="385622"/>
                      </a:solidFill>
                      <a:prstDash val="solid"/>
                    </a:lnT>
                    <a:lnB w="12700">
                      <a:solidFill>
                        <a:srgbClr val="385622"/>
                      </a:solidFill>
                      <a:prstDash val="solid"/>
                    </a:lnB>
                  </a:tcPr>
                </a:tc>
              </a:tr>
              <a:tr h="370839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5" dirty="0">
                          <a:latin typeface="Times New Roman"/>
                          <a:cs typeface="Times New Roman"/>
                        </a:rPr>
                        <a:t>Искусство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385622"/>
                      </a:solidFill>
                      <a:prstDash val="solid"/>
                    </a:lnL>
                    <a:lnR w="12700">
                      <a:solidFill>
                        <a:srgbClr val="385622"/>
                      </a:solidFill>
                      <a:prstDash val="solid"/>
                    </a:lnR>
                    <a:lnT w="12700">
                      <a:solidFill>
                        <a:srgbClr val="385622"/>
                      </a:solidFill>
                      <a:prstDash val="solid"/>
                    </a:lnT>
                    <a:lnB w="12700">
                      <a:solidFill>
                        <a:srgbClr val="3856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5" dirty="0">
                          <a:latin typeface="Times New Roman"/>
                          <a:cs typeface="Times New Roman"/>
                        </a:rPr>
                        <a:t>Изобразительное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искусство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385622"/>
                      </a:solidFill>
                      <a:prstDash val="solid"/>
                    </a:lnL>
                    <a:lnR w="12700">
                      <a:solidFill>
                        <a:srgbClr val="385622"/>
                      </a:solidFill>
                      <a:prstDash val="solid"/>
                    </a:lnR>
                    <a:lnT w="12700">
                      <a:solidFill>
                        <a:srgbClr val="385622"/>
                      </a:solidFill>
                      <a:prstDash val="solid"/>
                    </a:lnT>
                    <a:lnB w="12700">
                      <a:solidFill>
                        <a:srgbClr val="3856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1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385622"/>
                      </a:solidFill>
                      <a:prstDash val="solid"/>
                    </a:lnL>
                    <a:lnR w="12700">
                      <a:solidFill>
                        <a:srgbClr val="385622"/>
                      </a:solidFill>
                      <a:prstDash val="solid"/>
                    </a:lnR>
                    <a:lnT w="12700">
                      <a:solidFill>
                        <a:srgbClr val="385622"/>
                      </a:solidFill>
                      <a:prstDash val="solid"/>
                    </a:lnT>
                    <a:lnB w="12700">
                      <a:solidFill>
                        <a:srgbClr val="385622"/>
                      </a:solidFill>
                      <a:prstDash val="solid"/>
                    </a:lnB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8735" marB="0">
                    <a:lnL w="12700">
                      <a:solidFill>
                        <a:srgbClr val="385622"/>
                      </a:solidFill>
                      <a:prstDash val="solid"/>
                    </a:lnL>
                    <a:lnR w="12700">
                      <a:solidFill>
                        <a:srgbClr val="385622"/>
                      </a:solidFill>
                      <a:prstDash val="solid"/>
                    </a:lnR>
                    <a:lnT w="12700">
                      <a:solidFill>
                        <a:srgbClr val="385622"/>
                      </a:solidFill>
                      <a:prstDash val="solid"/>
                    </a:lnT>
                    <a:lnB w="12700">
                      <a:solidFill>
                        <a:srgbClr val="3856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Музыка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385622"/>
                      </a:solidFill>
                      <a:prstDash val="solid"/>
                    </a:lnL>
                    <a:lnR w="12700">
                      <a:solidFill>
                        <a:srgbClr val="385622"/>
                      </a:solidFill>
                      <a:prstDash val="solid"/>
                    </a:lnR>
                    <a:lnT w="12700">
                      <a:solidFill>
                        <a:srgbClr val="385622"/>
                      </a:solidFill>
                      <a:prstDash val="solid"/>
                    </a:lnT>
                    <a:lnB w="12700">
                      <a:solidFill>
                        <a:srgbClr val="3856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1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385622"/>
                      </a:solidFill>
                      <a:prstDash val="solid"/>
                    </a:lnL>
                    <a:lnR w="12700">
                      <a:solidFill>
                        <a:srgbClr val="385622"/>
                      </a:solidFill>
                      <a:prstDash val="solid"/>
                    </a:lnR>
                    <a:lnT w="12700">
                      <a:solidFill>
                        <a:srgbClr val="385622"/>
                      </a:solidFill>
                      <a:prstDash val="solid"/>
                    </a:lnT>
                    <a:lnB w="12700">
                      <a:solidFill>
                        <a:srgbClr val="385622"/>
                      </a:solidFill>
                      <a:prstDash val="solid"/>
                    </a:lnB>
                  </a:tcPr>
                </a:tc>
              </a:tr>
              <a:tr h="37080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spc="-15" dirty="0">
                          <a:latin typeface="Times New Roman"/>
                          <a:cs typeface="Times New Roman"/>
                        </a:rPr>
                        <a:t>Технология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385622"/>
                      </a:solidFill>
                      <a:prstDash val="solid"/>
                    </a:lnL>
                    <a:lnR w="12700">
                      <a:solidFill>
                        <a:srgbClr val="385622"/>
                      </a:solidFill>
                      <a:prstDash val="solid"/>
                    </a:lnR>
                    <a:lnT w="12700">
                      <a:solidFill>
                        <a:srgbClr val="385622"/>
                      </a:solidFill>
                      <a:prstDash val="solid"/>
                    </a:lnT>
                    <a:lnB w="12700">
                      <a:solidFill>
                        <a:srgbClr val="3856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ru-RU" sz="1800" spc="-15" dirty="0" smtClean="0">
                          <a:latin typeface="Times New Roman"/>
                          <a:cs typeface="Times New Roman"/>
                        </a:rPr>
                        <a:t>Труд</a:t>
                      </a:r>
                      <a:r>
                        <a:rPr lang="ru-RU" sz="1800" spc="-15" baseline="0" dirty="0" smtClean="0">
                          <a:latin typeface="Times New Roman"/>
                          <a:cs typeface="Times New Roman"/>
                        </a:rPr>
                        <a:t> (технология)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385622"/>
                      </a:solidFill>
                      <a:prstDash val="solid"/>
                    </a:lnL>
                    <a:lnR w="12700">
                      <a:solidFill>
                        <a:srgbClr val="385622"/>
                      </a:solidFill>
                      <a:prstDash val="solid"/>
                    </a:lnR>
                    <a:lnT w="12700">
                      <a:solidFill>
                        <a:srgbClr val="385622"/>
                      </a:solidFill>
                      <a:prstDash val="solid"/>
                    </a:lnT>
                    <a:lnB w="12700">
                      <a:solidFill>
                        <a:srgbClr val="3856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1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385622"/>
                      </a:solidFill>
                      <a:prstDash val="solid"/>
                    </a:lnL>
                    <a:lnR w="12700">
                      <a:solidFill>
                        <a:srgbClr val="385622"/>
                      </a:solidFill>
                      <a:prstDash val="solid"/>
                    </a:lnR>
                    <a:lnT w="12700">
                      <a:solidFill>
                        <a:srgbClr val="385622"/>
                      </a:solidFill>
                      <a:prstDash val="solid"/>
                    </a:lnT>
                    <a:lnB w="12700">
                      <a:solidFill>
                        <a:srgbClr val="385622"/>
                      </a:solidFill>
                      <a:prstDash val="solid"/>
                    </a:lnB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Физическая</a:t>
                      </a:r>
                      <a:r>
                        <a:rPr sz="1800" spc="-4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25" dirty="0">
                          <a:latin typeface="Times New Roman"/>
                          <a:cs typeface="Times New Roman"/>
                        </a:rPr>
                        <a:t>культура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385622"/>
                      </a:solidFill>
                      <a:prstDash val="solid"/>
                    </a:lnL>
                    <a:lnR w="12700">
                      <a:solidFill>
                        <a:srgbClr val="385622"/>
                      </a:solidFill>
                      <a:prstDash val="solid"/>
                    </a:lnR>
                    <a:lnT w="12700">
                      <a:solidFill>
                        <a:srgbClr val="385622"/>
                      </a:solidFill>
                      <a:prstDash val="solid"/>
                    </a:lnT>
                    <a:lnB w="12700" cap="flat" cmpd="sng" algn="ctr">
                      <a:solidFill>
                        <a:srgbClr val="3856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2075" marR="1376680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Физическая</a:t>
                      </a:r>
                      <a:r>
                        <a:rPr sz="1800" spc="-7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25" dirty="0" err="1">
                          <a:latin typeface="Times New Roman"/>
                          <a:cs typeface="Times New Roman"/>
                        </a:rPr>
                        <a:t>культура</a:t>
                      </a:r>
                      <a:r>
                        <a:rPr sz="18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434" dirty="0">
                          <a:latin typeface="Times New Roman"/>
                          <a:cs typeface="Times New Roman"/>
                        </a:rPr>
                        <a:t> 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385622"/>
                      </a:solidFill>
                      <a:prstDash val="solid"/>
                    </a:lnL>
                    <a:lnR w="12700">
                      <a:solidFill>
                        <a:srgbClr val="385622"/>
                      </a:solidFill>
                      <a:prstDash val="solid"/>
                    </a:lnR>
                    <a:lnT w="12700">
                      <a:solidFill>
                        <a:srgbClr val="385622"/>
                      </a:solidFill>
                      <a:prstDash val="solid"/>
                    </a:lnT>
                    <a:lnB w="12700" cap="flat" cmpd="sng" algn="ctr">
                      <a:solidFill>
                        <a:srgbClr val="3856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2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 marL="2540" algn="ctr">
                        <a:lnSpc>
                          <a:spcPct val="100000"/>
                        </a:lnSpc>
                      </a:pP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385622"/>
                      </a:solidFill>
                      <a:prstDash val="solid"/>
                    </a:lnL>
                    <a:lnR w="12700">
                      <a:solidFill>
                        <a:srgbClr val="385622"/>
                      </a:solidFill>
                      <a:prstDash val="solid"/>
                    </a:lnR>
                    <a:lnT w="12700">
                      <a:solidFill>
                        <a:srgbClr val="385622"/>
                      </a:solidFill>
                      <a:prstDash val="solid"/>
                    </a:lnT>
                    <a:lnB w="12700" cap="flat" cmpd="sng" algn="ctr">
                      <a:solidFill>
                        <a:srgbClr val="3856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00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Часть, формируемая участниками образовательных отношений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385622"/>
                      </a:solidFill>
                      <a:prstDash val="solid"/>
                    </a:lnL>
                    <a:lnR w="12700" cap="flat" cmpd="sng" algn="ctr">
                      <a:solidFill>
                        <a:srgbClr val="3856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385622"/>
                      </a:solidFill>
                      <a:prstDash val="solid"/>
                    </a:lnT>
                    <a:lnB w="12700">
                      <a:solidFill>
                        <a:srgbClr val="3856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 marR="1376680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Основы финансовой грамотности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9369" marB="0">
                    <a:lnL w="12700" cap="flat" cmpd="sng" algn="ctr">
                      <a:solidFill>
                        <a:srgbClr val="3856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856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385622"/>
                      </a:solidFill>
                      <a:prstDash val="solid"/>
                    </a:lnT>
                    <a:lnB w="12700">
                      <a:solidFill>
                        <a:srgbClr val="385622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1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39369" marB="0">
                    <a:lnL w="12700" cap="flat" cmpd="sng" algn="ctr">
                      <a:solidFill>
                        <a:srgbClr val="38562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385622"/>
                      </a:solidFill>
                      <a:prstDash val="solid"/>
                    </a:lnR>
                    <a:lnT w="12700">
                      <a:solidFill>
                        <a:srgbClr val="385622"/>
                      </a:solidFill>
                      <a:prstDash val="solid"/>
                    </a:lnT>
                    <a:lnB w="12700">
                      <a:solidFill>
                        <a:srgbClr val="385622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-44824"/>
            <a:ext cx="2743200" cy="2236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4918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56966" y="414654"/>
            <a:ext cx="6114415" cy="1671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Учебники </a:t>
            </a:r>
            <a:r>
              <a:rPr dirty="0"/>
              <a:t>и </a:t>
            </a:r>
            <a:r>
              <a:rPr spc="-5" dirty="0"/>
              <a:t>учебные пособия </a:t>
            </a:r>
            <a:r>
              <a:rPr spc="-885" dirty="0"/>
              <a:t> </a:t>
            </a:r>
            <a:r>
              <a:rPr dirty="0"/>
              <a:t>для</a:t>
            </a:r>
            <a:r>
              <a:rPr spc="-5" dirty="0"/>
              <a:t> </a:t>
            </a:r>
            <a:r>
              <a:rPr spc="-10" dirty="0"/>
              <a:t>первоклассников</a:t>
            </a:r>
          </a:p>
          <a:p>
            <a:pPr algn="ctr">
              <a:lnSpc>
                <a:spcPct val="100000"/>
              </a:lnSpc>
              <a:tabLst>
                <a:tab pos="720725" algn="l"/>
              </a:tabLst>
            </a:pPr>
            <a:r>
              <a:rPr spc="-5" dirty="0"/>
              <a:t>на	</a:t>
            </a:r>
            <a:r>
              <a:rPr dirty="0" smtClean="0"/>
              <a:t>202</a:t>
            </a:r>
            <a:r>
              <a:rPr lang="ru-RU" dirty="0" smtClean="0"/>
              <a:t>5</a:t>
            </a:r>
            <a:r>
              <a:rPr dirty="0" smtClean="0"/>
              <a:t>-202</a:t>
            </a:r>
            <a:r>
              <a:rPr lang="ru-RU" dirty="0" smtClean="0"/>
              <a:t>6</a:t>
            </a:r>
            <a:r>
              <a:rPr spc="-30" dirty="0" smtClean="0"/>
              <a:t> </a:t>
            </a:r>
            <a:r>
              <a:rPr dirty="0"/>
              <a:t>учебный</a:t>
            </a:r>
            <a:r>
              <a:rPr spc="-30" dirty="0"/>
              <a:t> </a:t>
            </a:r>
            <a:r>
              <a:rPr spc="-70" dirty="0"/>
              <a:t>год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697984" y="2068448"/>
            <a:ext cx="30867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b="1" u="heavy" spc="1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(все</a:t>
            </a:r>
            <a:r>
              <a:rPr b="1" u="heavy" spc="-2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b="1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учебники</a:t>
            </a:r>
            <a:r>
              <a:rPr b="1" u="heavy" spc="-2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b="1" u="heavy" spc="-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выдает</a:t>
            </a:r>
            <a:r>
              <a:rPr b="1" u="heavy" spc="-20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 </a:t>
            </a:r>
            <a:r>
              <a:rPr b="1" u="heavy" spc="-15" dirty="0">
                <a:solidFill>
                  <a:srgbClr val="001F5F"/>
                </a:solidFill>
                <a:uFill>
                  <a:solidFill>
                    <a:srgbClr val="001F5F"/>
                  </a:solidFill>
                </a:uFill>
                <a:latin typeface="Times New Roman"/>
                <a:cs typeface="Times New Roman"/>
              </a:rPr>
              <a:t>школа)</a:t>
            </a:r>
            <a:endParaRPr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205740" y="2427732"/>
            <a:ext cx="4017645" cy="4241800"/>
            <a:chOff x="205740" y="2465832"/>
            <a:chExt cx="4017645" cy="424180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64926" y="2465832"/>
              <a:ext cx="1493385" cy="204368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5740" y="2703576"/>
              <a:ext cx="1595628" cy="207416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27375" y="4597908"/>
              <a:ext cx="1595627" cy="2109216"/>
            </a:xfrm>
            <a:prstGeom prst="rect">
              <a:avLst/>
            </a:prstGeom>
          </p:spPr>
        </p:pic>
      </p:grpSp>
      <p:grpSp>
        <p:nvGrpSpPr>
          <p:cNvPr id="9" name="object 9"/>
          <p:cNvGrpSpPr/>
          <p:nvPr/>
        </p:nvGrpSpPr>
        <p:grpSpPr>
          <a:xfrm>
            <a:off x="4320540" y="2174748"/>
            <a:ext cx="7257415" cy="4577715"/>
            <a:chOff x="4320540" y="2174748"/>
            <a:chExt cx="7257415" cy="4577715"/>
          </a:xfrm>
        </p:grpSpPr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132301" y="4629863"/>
              <a:ext cx="1648243" cy="2122276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829300" y="2465832"/>
              <a:ext cx="1703831" cy="2191512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320540" y="2779776"/>
              <a:ext cx="1559052" cy="2191512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003536" y="2174748"/>
              <a:ext cx="1574292" cy="205740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546592" y="2427732"/>
              <a:ext cx="1595627" cy="2090927"/>
            </a:xfrm>
            <a:prstGeom prst="rect">
              <a:avLst/>
            </a:prstGeom>
          </p:spPr>
        </p:pic>
      </p:grp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326" y="-23402"/>
            <a:ext cx="2743200" cy="2236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5740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947797" y="480771"/>
            <a:ext cx="726122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ВНЕУРОЧНАЯ</a:t>
            </a:r>
            <a:r>
              <a:rPr spc="-70" dirty="0"/>
              <a:t> </a:t>
            </a:r>
            <a:r>
              <a:rPr spc="-5" dirty="0"/>
              <a:t>ДЕЯТЕЛЬНОСТЬ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722247" y="1039113"/>
            <a:ext cx="9712960" cy="8794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-10160" algn="ctr">
              <a:spcBef>
                <a:spcPts val="105"/>
              </a:spcBef>
            </a:pPr>
            <a:r>
              <a:rPr sz="14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(</a:t>
            </a:r>
            <a:r>
              <a:rPr sz="1400" spc="-5" dirty="0">
                <a:solidFill>
                  <a:prstClr val="black"/>
                </a:solidFill>
                <a:latin typeface="Times New Roman"/>
                <a:cs typeface="Times New Roman"/>
              </a:rPr>
              <a:t>организуется </a:t>
            </a:r>
            <a:r>
              <a:rPr sz="1400" dirty="0">
                <a:solidFill>
                  <a:prstClr val="black"/>
                </a:solidFill>
                <a:latin typeface="Times New Roman"/>
                <a:cs typeface="Times New Roman"/>
              </a:rPr>
              <a:t>в целях обеспечения </a:t>
            </a:r>
            <a:r>
              <a:rPr sz="1400" spc="-5" dirty="0">
                <a:solidFill>
                  <a:prstClr val="black"/>
                </a:solidFill>
                <a:latin typeface="Times New Roman"/>
                <a:cs typeface="Times New Roman"/>
              </a:rPr>
              <a:t>индивидуальных </a:t>
            </a:r>
            <a:r>
              <a:rPr sz="1400" dirty="0">
                <a:solidFill>
                  <a:prstClr val="black"/>
                </a:solidFill>
                <a:latin typeface="Times New Roman"/>
                <a:cs typeface="Times New Roman"/>
              </a:rPr>
              <a:t>потребностей </a:t>
            </a:r>
            <a:r>
              <a:rPr sz="1400" spc="-10" dirty="0">
                <a:solidFill>
                  <a:prstClr val="black"/>
                </a:solidFill>
                <a:latin typeface="Times New Roman"/>
                <a:cs typeface="Times New Roman"/>
              </a:rPr>
              <a:t>обучающихся, </a:t>
            </a:r>
            <a:r>
              <a:rPr sz="1400" spc="-5" dirty="0">
                <a:solidFill>
                  <a:prstClr val="black"/>
                </a:solidFill>
                <a:latin typeface="Times New Roman"/>
                <a:cs typeface="Times New Roman"/>
              </a:rPr>
              <a:t>направлена на </a:t>
            </a:r>
            <a:r>
              <a:rPr sz="1400" dirty="0">
                <a:solidFill>
                  <a:prstClr val="black"/>
                </a:solidFill>
                <a:latin typeface="Times New Roman"/>
                <a:cs typeface="Times New Roman"/>
              </a:rPr>
              <a:t>достижение </a:t>
            </a:r>
            <a:r>
              <a:rPr sz="1400" spc="-5" dirty="0">
                <a:solidFill>
                  <a:prstClr val="black"/>
                </a:solidFill>
                <a:latin typeface="Times New Roman"/>
                <a:cs typeface="Times New Roman"/>
              </a:rPr>
              <a:t>планируемых </a:t>
            </a:r>
            <a:r>
              <a:rPr sz="140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400" spc="-20" dirty="0">
                <a:solidFill>
                  <a:prstClr val="black"/>
                </a:solidFill>
                <a:latin typeface="Times New Roman"/>
                <a:cs typeface="Times New Roman"/>
              </a:rPr>
              <a:t>результатов </a:t>
            </a:r>
            <a:r>
              <a:rPr sz="1400" spc="5" dirty="0">
                <a:solidFill>
                  <a:prstClr val="black"/>
                </a:solidFill>
                <a:latin typeface="Times New Roman"/>
                <a:cs typeface="Times New Roman"/>
              </a:rPr>
              <a:t>освоения основной </a:t>
            </a:r>
            <a:r>
              <a:rPr sz="1400" spc="-5" dirty="0">
                <a:solidFill>
                  <a:prstClr val="black"/>
                </a:solidFill>
                <a:latin typeface="Times New Roman"/>
                <a:cs typeface="Times New Roman"/>
              </a:rPr>
              <a:t>образовательной </a:t>
            </a:r>
            <a:r>
              <a:rPr sz="1400" dirty="0">
                <a:solidFill>
                  <a:prstClr val="black"/>
                </a:solidFill>
                <a:latin typeface="Times New Roman"/>
                <a:cs typeface="Times New Roman"/>
              </a:rPr>
              <a:t>программы </a:t>
            </a:r>
            <a:r>
              <a:rPr sz="1400" spc="5" dirty="0">
                <a:solidFill>
                  <a:prstClr val="black"/>
                </a:solidFill>
                <a:latin typeface="Times New Roman"/>
                <a:cs typeface="Times New Roman"/>
              </a:rPr>
              <a:t>(личностных, </a:t>
            </a:r>
            <a:r>
              <a:rPr sz="1400" spc="-5" dirty="0">
                <a:solidFill>
                  <a:prstClr val="black"/>
                </a:solidFill>
                <a:latin typeface="Times New Roman"/>
                <a:cs typeface="Times New Roman"/>
              </a:rPr>
              <a:t>метапредметных </a:t>
            </a:r>
            <a:r>
              <a:rPr sz="1400" dirty="0">
                <a:solidFill>
                  <a:prstClr val="black"/>
                </a:solidFill>
                <a:latin typeface="Times New Roman"/>
                <a:cs typeface="Times New Roman"/>
              </a:rPr>
              <a:t>и </a:t>
            </a:r>
            <a:r>
              <a:rPr sz="1400" spc="-5" dirty="0">
                <a:solidFill>
                  <a:prstClr val="black"/>
                </a:solidFill>
                <a:latin typeface="Times New Roman"/>
                <a:cs typeface="Times New Roman"/>
              </a:rPr>
              <a:t>предметных) </a:t>
            </a:r>
            <a:r>
              <a:rPr sz="1400" dirty="0">
                <a:solidFill>
                  <a:prstClr val="black"/>
                </a:solidFill>
                <a:latin typeface="Times New Roman"/>
                <a:cs typeface="Times New Roman"/>
              </a:rPr>
              <a:t>и осуществляется в </a:t>
            </a:r>
            <a:r>
              <a:rPr sz="1400" spc="-3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prstClr val="black"/>
                </a:solidFill>
                <a:latin typeface="Times New Roman"/>
                <a:cs typeface="Times New Roman"/>
              </a:rPr>
              <a:t>формах,</a:t>
            </a:r>
            <a:r>
              <a:rPr sz="1400" spc="-1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prstClr val="black"/>
                </a:solidFill>
                <a:latin typeface="Times New Roman"/>
                <a:cs typeface="Times New Roman"/>
              </a:rPr>
              <a:t>отличных</a:t>
            </a:r>
            <a:r>
              <a:rPr sz="1400" spc="-3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prstClr val="black"/>
                </a:solidFill>
                <a:latin typeface="Times New Roman"/>
                <a:cs typeface="Times New Roman"/>
              </a:rPr>
              <a:t>от</a:t>
            </a:r>
            <a:r>
              <a:rPr sz="140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prstClr val="black"/>
                </a:solidFill>
                <a:latin typeface="Times New Roman"/>
                <a:cs typeface="Times New Roman"/>
              </a:rPr>
              <a:t>форм,</a:t>
            </a:r>
            <a:r>
              <a:rPr sz="1400" spc="-1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prstClr val="black"/>
                </a:solidFill>
                <a:latin typeface="Times New Roman"/>
                <a:cs typeface="Times New Roman"/>
              </a:rPr>
              <a:t>используемых</a:t>
            </a:r>
            <a:r>
              <a:rPr sz="1400" spc="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prstClr val="black"/>
                </a:solidFill>
                <a:latin typeface="Times New Roman"/>
                <a:cs typeface="Times New Roman"/>
              </a:rPr>
              <a:t>преимущественно</a:t>
            </a:r>
            <a:r>
              <a:rPr sz="1400" spc="-2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prstClr val="black"/>
                </a:solidFill>
                <a:latin typeface="Times New Roman"/>
                <a:cs typeface="Times New Roman"/>
              </a:rPr>
              <a:t>на</a:t>
            </a:r>
            <a:r>
              <a:rPr sz="1400" spc="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prstClr val="black"/>
                </a:solidFill>
                <a:latin typeface="Times New Roman"/>
                <a:cs typeface="Times New Roman"/>
              </a:rPr>
              <a:t>урочных</a:t>
            </a:r>
            <a:r>
              <a:rPr sz="1400" spc="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prstClr val="black"/>
                </a:solidFill>
                <a:latin typeface="Times New Roman"/>
                <a:cs typeface="Times New Roman"/>
              </a:rPr>
              <a:t>занятиях;</a:t>
            </a:r>
            <a:r>
              <a:rPr sz="1400" spc="-2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prstClr val="black"/>
                </a:solidFill>
                <a:latin typeface="Times New Roman"/>
                <a:cs typeface="Times New Roman"/>
              </a:rPr>
              <a:t>проводится</a:t>
            </a:r>
            <a:r>
              <a:rPr sz="1400" spc="-2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400" spc="5" dirty="0">
                <a:solidFill>
                  <a:prstClr val="black"/>
                </a:solidFill>
                <a:latin typeface="Times New Roman"/>
                <a:cs typeface="Times New Roman"/>
              </a:rPr>
              <a:t>после</a:t>
            </a:r>
            <a:r>
              <a:rPr sz="1400" spc="-15" dirty="0">
                <a:solidFill>
                  <a:prstClr val="black"/>
                </a:solidFill>
                <a:latin typeface="Times New Roman"/>
                <a:cs typeface="Times New Roman"/>
              </a:rPr>
              <a:t> уроков </a:t>
            </a:r>
            <a:r>
              <a:rPr sz="1400" dirty="0">
                <a:solidFill>
                  <a:prstClr val="black"/>
                </a:solidFill>
                <a:latin typeface="Times New Roman"/>
                <a:cs typeface="Times New Roman"/>
              </a:rPr>
              <a:t>по</a:t>
            </a:r>
            <a:r>
              <a:rPr sz="1400" spc="-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prstClr val="black"/>
                </a:solidFill>
                <a:latin typeface="Times New Roman"/>
                <a:cs typeface="Times New Roman"/>
              </a:rPr>
              <a:t>выбору</a:t>
            </a:r>
            <a:endParaRPr sz="14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algn="ctr"/>
            <a:r>
              <a:rPr sz="1400" spc="-10" dirty="0">
                <a:solidFill>
                  <a:prstClr val="black"/>
                </a:solidFill>
                <a:latin typeface="Times New Roman"/>
                <a:cs typeface="Times New Roman"/>
              </a:rPr>
              <a:t>обучающихся</a:t>
            </a:r>
            <a:r>
              <a:rPr sz="1400" spc="-2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prstClr val="black"/>
                </a:solidFill>
                <a:latin typeface="Times New Roman"/>
                <a:cs typeface="Times New Roman"/>
              </a:rPr>
              <a:t>и</a:t>
            </a:r>
            <a:r>
              <a:rPr sz="1400" spc="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prstClr val="black"/>
                </a:solidFill>
                <a:latin typeface="Times New Roman"/>
                <a:cs typeface="Times New Roman"/>
              </a:rPr>
              <a:t>их родителей</a:t>
            </a:r>
            <a:r>
              <a:rPr sz="1400" spc="-3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prstClr val="black"/>
                </a:solidFill>
                <a:latin typeface="Times New Roman"/>
                <a:cs typeface="Times New Roman"/>
              </a:rPr>
              <a:t>(законных</a:t>
            </a:r>
            <a:r>
              <a:rPr sz="1400" spc="-3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prstClr val="black"/>
                </a:solidFill>
                <a:latin typeface="Times New Roman"/>
                <a:cs typeface="Times New Roman"/>
              </a:rPr>
              <a:t>представителей)</a:t>
            </a:r>
            <a:r>
              <a:rPr sz="1400" b="1" dirty="0">
                <a:solidFill>
                  <a:srgbClr val="001F5F"/>
                </a:solidFill>
                <a:latin typeface="Times New Roman"/>
                <a:cs typeface="Times New Roman"/>
              </a:rPr>
              <a:t>)</a:t>
            </a:r>
            <a:endParaRPr sz="14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281"/>
            <a:ext cx="2743200" cy="2236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 descr="C:\Users\qqq\Desktop\YBRoCdrVPbcom4j4jXKsYjnLtA_iPzXA5jDfZRHPHmHXQfGiGkQI7bSof4KqV9Pag9qsR0EJm2-TwiI21u9Rs3B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752600"/>
            <a:ext cx="3429000" cy="25717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qqq\Desktop\j5P7T9ms1B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5" y="4202805"/>
            <a:ext cx="3536576" cy="26551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Users\qqq\Desktop\rh43qqLrEHXFnPg0QP25V9VnKDEoyKPtTPxJDZf4_5Q7crg4zyGqb1w1OkZmJ6Dk6HoK4upb_PSCNu4_7Z8ermUB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91694"/>
            <a:ext cx="3821641" cy="28662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C:\Users\qqq\Desktop\t5uFlz_sYh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4516" y="1916946"/>
            <a:ext cx="2876550" cy="3835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3" name="Picture 7" descr="C:\Users\qqq\Desktop\slide_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2404" y="4301523"/>
            <a:ext cx="4568825" cy="25609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5445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704799" y="1335151"/>
            <a:ext cx="11086465" cy="3684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0190" marR="245745" algn="ctr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001F5F"/>
                </a:solidFill>
                <a:latin typeface="Verdana"/>
                <a:cs typeface="Verdana"/>
              </a:rPr>
              <a:t>Приказ Министерства</a:t>
            </a:r>
            <a:r>
              <a:rPr sz="2400" b="1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Verdana"/>
                <a:cs typeface="Verdana"/>
              </a:rPr>
              <a:t>просвещения Российской</a:t>
            </a:r>
            <a:r>
              <a:rPr sz="2400" b="1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Verdana"/>
                <a:cs typeface="Verdana"/>
              </a:rPr>
              <a:t>Федерации </a:t>
            </a:r>
            <a:r>
              <a:rPr sz="2400" b="1" spc="-805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Verdana"/>
                <a:cs typeface="Verdana"/>
              </a:rPr>
              <a:t>от</a:t>
            </a:r>
            <a:r>
              <a:rPr sz="2400" b="1" spc="5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Verdana"/>
                <a:cs typeface="Verdana"/>
              </a:rPr>
              <a:t>02.09.2020</a:t>
            </a:r>
            <a:r>
              <a:rPr sz="2400" b="1" spc="60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Verdana"/>
                <a:cs typeface="Verdana"/>
              </a:rPr>
              <a:t>г.</a:t>
            </a:r>
            <a:r>
              <a:rPr sz="2400" b="1" dirty="0">
                <a:solidFill>
                  <a:srgbClr val="001F5F"/>
                </a:solidFill>
                <a:latin typeface="Verdana"/>
                <a:cs typeface="Verdana"/>
              </a:rPr>
              <a:t> № </a:t>
            </a:r>
            <a:r>
              <a:rPr sz="2400" b="1" spc="-5" dirty="0">
                <a:solidFill>
                  <a:srgbClr val="001F5F"/>
                </a:solidFill>
                <a:latin typeface="Verdana"/>
                <a:cs typeface="Verdana"/>
              </a:rPr>
              <a:t>458</a:t>
            </a:r>
            <a:endParaRPr sz="240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</a:pPr>
            <a:r>
              <a:rPr sz="2400" b="1" dirty="0">
                <a:solidFill>
                  <a:srgbClr val="001F5F"/>
                </a:solidFill>
                <a:latin typeface="Verdana"/>
                <a:cs typeface="Verdana"/>
              </a:rPr>
              <a:t>«Об</a:t>
            </a:r>
            <a:r>
              <a:rPr sz="2400" b="1" spc="-5" dirty="0">
                <a:solidFill>
                  <a:srgbClr val="001F5F"/>
                </a:solidFill>
                <a:latin typeface="Verdana"/>
                <a:cs typeface="Verdana"/>
              </a:rPr>
              <a:t> утверждении</a:t>
            </a:r>
            <a:r>
              <a:rPr sz="2400" b="1" spc="10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2400" b="1" spc="-10" dirty="0">
                <a:solidFill>
                  <a:srgbClr val="001F5F"/>
                </a:solidFill>
                <a:latin typeface="Verdana"/>
                <a:cs typeface="Verdana"/>
              </a:rPr>
              <a:t>Порядка</a:t>
            </a:r>
            <a:r>
              <a:rPr sz="2400" b="1" spc="15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Verdana"/>
                <a:cs typeface="Verdana"/>
              </a:rPr>
              <a:t>приема</a:t>
            </a:r>
            <a:r>
              <a:rPr sz="2400" b="1" spc="-15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Verdana"/>
                <a:cs typeface="Verdana"/>
              </a:rPr>
              <a:t>на</a:t>
            </a:r>
            <a:r>
              <a:rPr sz="2400" b="1" spc="-5" dirty="0">
                <a:solidFill>
                  <a:srgbClr val="001F5F"/>
                </a:solidFill>
                <a:latin typeface="Verdana"/>
                <a:cs typeface="Verdana"/>
              </a:rPr>
              <a:t> обучение</a:t>
            </a:r>
            <a:r>
              <a:rPr sz="2400" b="1" spc="15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Verdana"/>
                <a:cs typeface="Verdana"/>
              </a:rPr>
              <a:t>по</a:t>
            </a:r>
            <a:endParaRPr sz="2400">
              <a:latin typeface="Verdana"/>
              <a:cs typeface="Verdana"/>
            </a:endParaRPr>
          </a:p>
          <a:p>
            <a:pPr marL="12065" marR="5080" algn="ctr">
              <a:lnSpc>
                <a:spcPct val="100000"/>
              </a:lnSpc>
            </a:pPr>
            <a:r>
              <a:rPr sz="2400" b="1" spc="-5" dirty="0">
                <a:solidFill>
                  <a:srgbClr val="001F5F"/>
                </a:solidFill>
                <a:latin typeface="Verdana"/>
                <a:cs typeface="Verdana"/>
              </a:rPr>
              <a:t>образовательным</a:t>
            </a:r>
            <a:r>
              <a:rPr sz="2400" b="1" spc="10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Verdana"/>
                <a:cs typeface="Verdana"/>
              </a:rPr>
              <a:t>программам</a:t>
            </a:r>
            <a:r>
              <a:rPr sz="2400" b="1" spc="-15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Verdana"/>
                <a:cs typeface="Verdana"/>
              </a:rPr>
              <a:t>начального</a:t>
            </a:r>
            <a:r>
              <a:rPr sz="2400" b="1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Verdana"/>
                <a:cs typeface="Verdana"/>
              </a:rPr>
              <a:t>общего,</a:t>
            </a:r>
            <a:r>
              <a:rPr sz="2400" b="1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Verdana"/>
                <a:cs typeface="Verdana"/>
              </a:rPr>
              <a:t>основного </a:t>
            </a:r>
            <a:r>
              <a:rPr sz="2400" b="1" spc="-805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Verdana"/>
                <a:cs typeface="Verdana"/>
              </a:rPr>
              <a:t>общего</a:t>
            </a:r>
            <a:r>
              <a:rPr sz="2400" b="1" dirty="0">
                <a:solidFill>
                  <a:srgbClr val="001F5F"/>
                </a:solidFill>
                <a:latin typeface="Verdana"/>
                <a:cs typeface="Verdana"/>
              </a:rPr>
              <a:t> и</a:t>
            </a:r>
            <a:r>
              <a:rPr sz="2400" b="1" spc="-5" dirty="0">
                <a:solidFill>
                  <a:srgbClr val="001F5F"/>
                </a:solidFill>
                <a:latin typeface="Verdana"/>
                <a:cs typeface="Verdana"/>
              </a:rPr>
              <a:t> среднего </a:t>
            </a:r>
            <a:r>
              <a:rPr sz="2400" b="1" dirty="0">
                <a:solidFill>
                  <a:srgbClr val="001F5F"/>
                </a:solidFill>
                <a:latin typeface="Verdana"/>
                <a:cs typeface="Verdana"/>
              </a:rPr>
              <a:t>общего</a:t>
            </a:r>
            <a:r>
              <a:rPr sz="2400" b="1" spc="25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Verdana"/>
                <a:cs typeface="Verdana"/>
              </a:rPr>
              <a:t>образования»</a:t>
            </a:r>
            <a:endParaRPr sz="2400">
              <a:latin typeface="Verdana"/>
              <a:cs typeface="Verdana"/>
            </a:endParaRPr>
          </a:p>
          <a:p>
            <a:pPr marL="1905" algn="ctr">
              <a:lnSpc>
                <a:spcPct val="100000"/>
              </a:lnSpc>
            </a:pPr>
            <a:r>
              <a:rPr sz="2400" b="1" spc="-5" dirty="0">
                <a:solidFill>
                  <a:srgbClr val="001F5F"/>
                </a:solidFill>
                <a:latin typeface="Verdana"/>
                <a:cs typeface="Verdana"/>
              </a:rPr>
              <a:t>(с</a:t>
            </a:r>
            <a:r>
              <a:rPr sz="2400" b="1" spc="-15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Verdana"/>
                <a:cs typeface="Verdana"/>
              </a:rPr>
              <a:t>изменениями</a:t>
            </a:r>
            <a:r>
              <a:rPr sz="2400" b="1" spc="-30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Verdana"/>
                <a:cs typeface="Verdana"/>
              </a:rPr>
              <a:t>от</a:t>
            </a:r>
            <a:r>
              <a:rPr sz="2400" b="1" spc="5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Verdana"/>
                <a:cs typeface="Verdana"/>
              </a:rPr>
              <a:t>08.10.2021</a:t>
            </a:r>
            <a:r>
              <a:rPr sz="2400" b="1" spc="50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Verdana"/>
                <a:cs typeface="Verdana"/>
              </a:rPr>
              <a:t>г. </a:t>
            </a:r>
            <a:r>
              <a:rPr sz="2400" b="1" dirty="0">
                <a:solidFill>
                  <a:srgbClr val="001F5F"/>
                </a:solidFill>
                <a:latin typeface="Verdana"/>
                <a:cs typeface="Verdana"/>
              </a:rPr>
              <a:t>№ </a:t>
            </a:r>
            <a:r>
              <a:rPr sz="2400" b="1" spc="-5" dirty="0">
                <a:solidFill>
                  <a:srgbClr val="001F5F"/>
                </a:solidFill>
                <a:latin typeface="Verdana"/>
                <a:cs typeface="Verdana"/>
              </a:rPr>
              <a:t>707,</a:t>
            </a:r>
            <a:endParaRPr sz="2400">
              <a:latin typeface="Verdana"/>
              <a:cs typeface="Verdana"/>
            </a:endParaRPr>
          </a:p>
          <a:p>
            <a:pPr marL="1905" algn="ctr">
              <a:lnSpc>
                <a:spcPct val="100000"/>
              </a:lnSpc>
              <a:spcBef>
                <a:spcPts val="5"/>
              </a:spcBef>
            </a:pPr>
            <a:r>
              <a:rPr sz="2400" b="1" dirty="0">
                <a:solidFill>
                  <a:srgbClr val="001F5F"/>
                </a:solidFill>
                <a:latin typeface="Verdana"/>
                <a:cs typeface="Verdana"/>
              </a:rPr>
              <a:t>от</a:t>
            </a:r>
            <a:r>
              <a:rPr sz="2400" b="1" spc="5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Verdana"/>
                <a:cs typeface="Verdana"/>
              </a:rPr>
              <a:t>30.08.2022</a:t>
            </a:r>
            <a:r>
              <a:rPr sz="2400" b="1" spc="55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Verdana"/>
                <a:cs typeface="Verdana"/>
              </a:rPr>
              <a:t>г.</a:t>
            </a:r>
            <a:r>
              <a:rPr sz="2400" b="1" spc="-10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Verdana"/>
                <a:cs typeface="Verdana"/>
              </a:rPr>
              <a:t>№</a:t>
            </a:r>
            <a:r>
              <a:rPr sz="2400" b="1" spc="-5" dirty="0">
                <a:solidFill>
                  <a:srgbClr val="001F5F"/>
                </a:solidFill>
                <a:latin typeface="Verdana"/>
                <a:cs typeface="Verdana"/>
              </a:rPr>
              <a:t> 784,</a:t>
            </a:r>
            <a:r>
              <a:rPr sz="2400" b="1" spc="5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Verdana"/>
                <a:cs typeface="Verdana"/>
              </a:rPr>
              <a:t>23.01.2023</a:t>
            </a:r>
            <a:r>
              <a:rPr sz="2400" b="1" spc="60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Verdana"/>
                <a:cs typeface="Verdana"/>
              </a:rPr>
              <a:t>№</a:t>
            </a:r>
            <a:r>
              <a:rPr sz="2400" b="1" spc="-5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Verdana"/>
                <a:cs typeface="Verdana"/>
              </a:rPr>
              <a:t>47,</a:t>
            </a:r>
            <a:endParaRPr sz="2400">
              <a:latin typeface="Verdana"/>
              <a:cs typeface="Verdana"/>
            </a:endParaRPr>
          </a:p>
          <a:p>
            <a:pPr marL="1270" algn="ctr">
              <a:lnSpc>
                <a:spcPct val="100000"/>
              </a:lnSpc>
            </a:pPr>
            <a:r>
              <a:rPr sz="2400" b="1" dirty="0">
                <a:solidFill>
                  <a:srgbClr val="001F5F"/>
                </a:solidFill>
                <a:latin typeface="Verdana"/>
                <a:cs typeface="Verdana"/>
              </a:rPr>
              <a:t>от</a:t>
            </a:r>
            <a:r>
              <a:rPr sz="2400" b="1" spc="-10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Verdana"/>
                <a:cs typeface="Verdana"/>
              </a:rPr>
              <a:t>30.08.2023</a:t>
            </a:r>
            <a:r>
              <a:rPr sz="2400" b="1" spc="40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Verdana"/>
                <a:cs typeface="Verdana"/>
              </a:rPr>
              <a:t>№</a:t>
            </a:r>
            <a:r>
              <a:rPr sz="2400" b="1" spc="-15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Verdana"/>
                <a:cs typeface="Verdana"/>
              </a:rPr>
              <a:t>642)</a:t>
            </a:r>
            <a:endParaRPr sz="24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350">
              <a:latin typeface="Verdana"/>
              <a:cs typeface="Verdana"/>
            </a:endParaRPr>
          </a:p>
          <a:p>
            <a:pPr marL="635" algn="ctr">
              <a:lnSpc>
                <a:spcPct val="100000"/>
              </a:lnSpc>
            </a:pPr>
            <a:r>
              <a:rPr sz="2400" b="1" spc="-5" dirty="0">
                <a:solidFill>
                  <a:srgbClr val="001F5F"/>
                </a:solidFill>
                <a:latin typeface="Verdana"/>
                <a:cs typeface="Verdana"/>
              </a:rPr>
              <a:t>(далее</a:t>
            </a:r>
            <a:r>
              <a:rPr sz="2400" b="1" spc="-25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2400" b="1" dirty="0">
                <a:solidFill>
                  <a:srgbClr val="001F5F"/>
                </a:solidFill>
                <a:latin typeface="Verdana"/>
                <a:cs typeface="Verdana"/>
              </a:rPr>
              <a:t>–</a:t>
            </a:r>
            <a:r>
              <a:rPr sz="2400" b="1" spc="-10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Verdana"/>
                <a:cs typeface="Verdana"/>
              </a:rPr>
              <a:t>Порядок)</a:t>
            </a:r>
            <a:endParaRPr sz="2400">
              <a:latin typeface="Verdana"/>
              <a:cs typeface="Verdana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038600"/>
            <a:ext cx="2743200" cy="2236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612648" y="1656588"/>
            <a:ext cx="11233785" cy="4764405"/>
          </a:xfrm>
          <a:custGeom>
            <a:avLst/>
            <a:gdLst/>
            <a:ahLst/>
            <a:cxnLst/>
            <a:rect l="l" t="t" r="r" b="b"/>
            <a:pathLst>
              <a:path w="11233785" h="4764405">
                <a:moveTo>
                  <a:pt x="0" y="4764024"/>
                </a:moveTo>
                <a:lnTo>
                  <a:pt x="11233404" y="4764024"/>
                </a:lnTo>
                <a:lnTo>
                  <a:pt x="11233404" y="0"/>
                </a:lnTo>
                <a:lnTo>
                  <a:pt x="0" y="0"/>
                </a:lnTo>
                <a:lnTo>
                  <a:pt x="0" y="4764024"/>
                </a:lnTo>
                <a:close/>
              </a:path>
            </a:pathLst>
          </a:custGeom>
          <a:ln w="12192">
            <a:solidFill>
              <a:srgbClr val="66C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91692" y="1889251"/>
            <a:ext cx="11077575" cy="42945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641475" algn="l"/>
                <a:tab pos="2027555" algn="l"/>
                <a:tab pos="3220720" algn="l"/>
                <a:tab pos="3768090" algn="l"/>
                <a:tab pos="5238750" algn="l"/>
                <a:tab pos="5631815" algn="l"/>
                <a:tab pos="7293609" algn="l"/>
                <a:tab pos="7992745" algn="l"/>
                <a:tab pos="9187815" algn="l"/>
                <a:tab pos="9735185" algn="l"/>
              </a:tabLst>
            </a:pPr>
            <a:r>
              <a:rPr sz="2000" spc="-5" dirty="0">
                <a:latin typeface="Verdana"/>
                <a:cs typeface="Verdana"/>
              </a:rPr>
              <a:t>Заявление	</a:t>
            </a:r>
            <a:r>
              <a:rPr sz="2000" dirty="0">
                <a:latin typeface="Verdana"/>
                <a:cs typeface="Verdana"/>
              </a:rPr>
              <a:t>о	</a:t>
            </a:r>
            <a:r>
              <a:rPr sz="2000" spc="-5" dirty="0">
                <a:latin typeface="Verdana"/>
                <a:cs typeface="Verdana"/>
              </a:rPr>
              <a:t>приеме	</a:t>
            </a:r>
            <a:r>
              <a:rPr sz="2000" dirty="0">
                <a:latin typeface="Verdana"/>
                <a:cs typeface="Verdana"/>
              </a:rPr>
              <a:t>на	</a:t>
            </a:r>
            <a:r>
              <a:rPr sz="2000" spc="-5" dirty="0">
                <a:latin typeface="Verdana"/>
                <a:cs typeface="Verdana"/>
              </a:rPr>
              <a:t>обучение	</a:t>
            </a:r>
            <a:r>
              <a:rPr sz="2000" dirty="0">
                <a:latin typeface="Verdana"/>
                <a:cs typeface="Verdana"/>
              </a:rPr>
              <a:t>и	</a:t>
            </a:r>
            <a:r>
              <a:rPr sz="2000" spc="-5" dirty="0">
                <a:latin typeface="Verdana"/>
                <a:cs typeface="Verdana"/>
              </a:rPr>
              <a:t>документы	для	приема	</a:t>
            </a:r>
            <a:r>
              <a:rPr sz="2000" dirty="0">
                <a:latin typeface="Verdana"/>
                <a:cs typeface="Verdana"/>
              </a:rPr>
              <a:t>на	</a:t>
            </a:r>
            <a:r>
              <a:rPr sz="2000" spc="-10" dirty="0">
                <a:latin typeface="Verdana"/>
                <a:cs typeface="Verdana"/>
              </a:rPr>
              <a:t>обучение,</a:t>
            </a:r>
            <a:endParaRPr sz="200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Verdana"/>
                <a:cs typeface="Verdana"/>
              </a:rPr>
              <a:t>указанные</a:t>
            </a:r>
            <a:r>
              <a:rPr sz="2000" spc="-2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в</a:t>
            </a:r>
            <a:r>
              <a:rPr sz="2000" spc="-5" dirty="0">
                <a:latin typeface="Verdana"/>
                <a:cs typeface="Verdana"/>
              </a:rPr>
              <a:t> пункте</a:t>
            </a:r>
            <a:r>
              <a:rPr sz="2000" spc="-2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26 Порядка,</a:t>
            </a:r>
            <a:r>
              <a:rPr sz="2000" spc="-3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подаются</a:t>
            </a:r>
            <a:r>
              <a:rPr sz="2000" spc="-4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одним</a:t>
            </a:r>
            <a:r>
              <a:rPr sz="2000" spc="-3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из</a:t>
            </a:r>
            <a:r>
              <a:rPr sz="2000" spc="-5" dirty="0">
                <a:latin typeface="Verdana"/>
                <a:cs typeface="Verdana"/>
              </a:rPr>
              <a:t> следующих</a:t>
            </a:r>
            <a:r>
              <a:rPr sz="2000" spc="-45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способов:</a:t>
            </a:r>
            <a:endParaRPr sz="20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950" dirty="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buChar char="-"/>
              <a:tabLst>
                <a:tab pos="354965" algn="l"/>
                <a:tab pos="355600" algn="l"/>
              </a:tabLst>
            </a:pPr>
            <a:r>
              <a:rPr sz="2000" dirty="0">
                <a:latin typeface="Verdana"/>
                <a:cs typeface="Verdana"/>
              </a:rPr>
              <a:t>в</a:t>
            </a:r>
            <a:r>
              <a:rPr sz="2000" spc="-2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электронной</a:t>
            </a:r>
            <a:r>
              <a:rPr sz="2000" spc="-15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форме</a:t>
            </a:r>
            <a:r>
              <a:rPr sz="2000" spc="-25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посредством</a:t>
            </a:r>
            <a:r>
              <a:rPr sz="2000" spc="-40" dirty="0">
                <a:latin typeface="Verdana"/>
                <a:cs typeface="Verdana"/>
              </a:rPr>
              <a:t> </a:t>
            </a:r>
            <a:r>
              <a:rPr sz="2000" b="1" spc="-5" dirty="0">
                <a:latin typeface="Verdana"/>
                <a:cs typeface="Verdana"/>
              </a:rPr>
              <a:t>ЕПГУ</a:t>
            </a:r>
            <a:r>
              <a:rPr sz="2000" spc="-5" dirty="0">
                <a:latin typeface="Verdana"/>
                <a:cs typeface="Verdana"/>
              </a:rPr>
              <a:t>;</a:t>
            </a:r>
            <a:endParaRPr sz="20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001F5F"/>
              </a:buClr>
              <a:buFont typeface="Verdana"/>
              <a:buChar char="-"/>
            </a:pPr>
            <a:endParaRPr sz="1950" dirty="0">
              <a:latin typeface="Verdana"/>
              <a:cs typeface="Verdana"/>
            </a:endParaRPr>
          </a:p>
          <a:p>
            <a:pPr marL="355600" marR="5080" indent="-342900" algn="just">
              <a:lnSpc>
                <a:spcPct val="100000"/>
              </a:lnSpc>
              <a:buChar char="-"/>
              <a:tabLst>
                <a:tab pos="355600" algn="l"/>
              </a:tabLst>
            </a:pPr>
            <a:r>
              <a:rPr sz="2000" dirty="0">
                <a:latin typeface="Verdana"/>
                <a:cs typeface="Verdana"/>
              </a:rPr>
              <a:t>с </a:t>
            </a:r>
            <a:r>
              <a:rPr sz="2000" spc="-5" dirty="0">
                <a:latin typeface="Verdana"/>
                <a:cs typeface="Verdana"/>
              </a:rPr>
              <a:t>использованием функционала (сервисов) </a:t>
            </a:r>
            <a:r>
              <a:rPr sz="2000" b="1" spc="-5" dirty="0">
                <a:latin typeface="Verdana"/>
                <a:cs typeface="Verdana"/>
              </a:rPr>
              <a:t>региональных государственных </a:t>
            </a:r>
            <a:r>
              <a:rPr sz="2000" b="1" dirty="0">
                <a:latin typeface="Verdana"/>
                <a:cs typeface="Verdana"/>
              </a:rPr>
              <a:t> </a:t>
            </a:r>
            <a:r>
              <a:rPr sz="2000" b="1" spc="-5" dirty="0">
                <a:latin typeface="Verdana"/>
                <a:cs typeface="Verdana"/>
              </a:rPr>
              <a:t>информационных</a:t>
            </a:r>
            <a:r>
              <a:rPr sz="2000" b="1" dirty="0">
                <a:latin typeface="Verdana"/>
                <a:cs typeface="Verdana"/>
              </a:rPr>
              <a:t> </a:t>
            </a:r>
            <a:r>
              <a:rPr sz="2000" b="1" spc="-5" dirty="0">
                <a:latin typeface="Verdana"/>
                <a:cs typeface="Verdana"/>
              </a:rPr>
              <a:t>систем</a:t>
            </a:r>
            <a:r>
              <a:rPr sz="2000" b="1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субъектов</a:t>
            </a:r>
            <a:r>
              <a:rPr sz="2000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Российской</a:t>
            </a:r>
            <a:r>
              <a:rPr sz="2000" spc="-5" dirty="0">
                <a:latin typeface="Verdana"/>
                <a:cs typeface="Verdana"/>
              </a:rPr>
              <a:t> Федерации,</a:t>
            </a:r>
            <a:r>
              <a:rPr sz="2000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созданных </a:t>
            </a:r>
            <a:r>
              <a:rPr sz="2000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органами</a:t>
            </a:r>
            <a:r>
              <a:rPr sz="2000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государственной</a:t>
            </a:r>
            <a:r>
              <a:rPr sz="2000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власти</a:t>
            </a:r>
            <a:r>
              <a:rPr sz="2000" spc="-5" dirty="0">
                <a:latin typeface="Verdana"/>
                <a:cs typeface="Verdana"/>
              </a:rPr>
              <a:t> субъектов</a:t>
            </a:r>
            <a:r>
              <a:rPr sz="2000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Российской</a:t>
            </a:r>
            <a:r>
              <a:rPr sz="2000" spc="-5" dirty="0">
                <a:latin typeface="Verdana"/>
                <a:cs typeface="Verdana"/>
              </a:rPr>
              <a:t> Федерации</a:t>
            </a:r>
            <a:r>
              <a:rPr sz="2000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(при </a:t>
            </a:r>
            <a:r>
              <a:rPr sz="2000" spc="-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наличии),</a:t>
            </a:r>
            <a:r>
              <a:rPr sz="2000" spc="-50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интегрированных</a:t>
            </a:r>
            <a:r>
              <a:rPr sz="2000" spc="-5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с</a:t>
            </a:r>
            <a:r>
              <a:rPr sz="2000" spc="-2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ЕПГУ;</a:t>
            </a: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001F5F"/>
              </a:buClr>
              <a:buFont typeface="Verdana"/>
              <a:buChar char="-"/>
            </a:pPr>
            <a:endParaRPr sz="1950" dirty="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Font typeface="Verdana"/>
              <a:buChar char="-"/>
              <a:tabLst>
                <a:tab pos="354965" algn="l"/>
                <a:tab pos="355600" algn="l"/>
              </a:tabLst>
            </a:pPr>
            <a:r>
              <a:rPr sz="2000" b="1" spc="-5" dirty="0">
                <a:latin typeface="Verdana"/>
                <a:cs typeface="Verdana"/>
              </a:rPr>
              <a:t>через</a:t>
            </a:r>
            <a:r>
              <a:rPr sz="2000" b="1" spc="110" dirty="0">
                <a:latin typeface="Verdana"/>
                <a:cs typeface="Verdana"/>
              </a:rPr>
              <a:t> </a:t>
            </a:r>
            <a:r>
              <a:rPr sz="2000" b="1" spc="-5" dirty="0">
                <a:latin typeface="Verdana"/>
                <a:cs typeface="Verdana"/>
              </a:rPr>
              <a:t>операторов</a:t>
            </a:r>
            <a:r>
              <a:rPr sz="2000" b="1" spc="120" dirty="0">
                <a:latin typeface="Verdana"/>
                <a:cs typeface="Verdana"/>
              </a:rPr>
              <a:t> </a:t>
            </a:r>
            <a:r>
              <a:rPr sz="2000" b="1" spc="-5" dirty="0">
                <a:latin typeface="Verdana"/>
                <a:cs typeface="Verdana"/>
              </a:rPr>
              <a:t>почтовой</a:t>
            </a:r>
            <a:r>
              <a:rPr sz="2000" b="1" spc="110" dirty="0">
                <a:latin typeface="Verdana"/>
                <a:cs typeface="Verdana"/>
              </a:rPr>
              <a:t> </a:t>
            </a:r>
            <a:r>
              <a:rPr sz="2000" b="1" spc="-5" dirty="0">
                <a:latin typeface="Verdana"/>
                <a:cs typeface="Verdana"/>
              </a:rPr>
              <a:t>связи</a:t>
            </a:r>
            <a:r>
              <a:rPr sz="2000" b="1" spc="114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общего</a:t>
            </a:r>
            <a:r>
              <a:rPr sz="2000" spc="100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пользования</a:t>
            </a:r>
            <a:r>
              <a:rPr sz="2000" spc="85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заказным</a:t>
            </a:r>
            <a:r>
              <a:rPr sz="2000" spc="110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письмом</a:t>
            </a:r>
            <a:r>
              <a:rPr sz="2000" spc="9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с</a:t>
            </a:r>
          </a:p>
          <a:p>
            <a:pPr marL="355600">
              <a:lnSpc>
                <a:spcPct val="100000"/>
              </a:lnSpc>
            </a:pPr>
            <a:r>
              <a:rPr sz="2000" spc="-5" dirty="0">
                <a:latin typeface="Verdana"/>
                <a:cs typeface="Verdana"/>
              </a:rPr>
              <a:t>уведомлением</a:t>
            </a:r>
            <a:r>
              <a:rPr sz="2000" spc="-5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о</a:t>
            </a:r>
            <a:r>
              <a:rPr sz="2000" spc="-5" dirty="0">
                <a:latin typeface="Verdana"/>
                <a:cs typeface="Verdana"/>
              </a:rPr>
              <a:t> вручении;</a:t>
            </a:r>
            <a:endParaRPr sz="2000" dirty="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950" dirty="0">
              <a:latin typeface="Verdana"/>
              <a:cs typeface="Verdana"/>
            </a:endParaRPr>
          </a:p>
          <a:p>
            <a:pPr marL="216535" indent="-204470">
              <a:lnSpc>
                <a:spcPct val="100000"/>
              </a:lnSpc>
              <a:buFont typeface="Verdana"/>
              <a:buChar char="-"/>
              <a:tabLst>
                <a:tab pos="217170" algn="l"/>
              </a:tabLst>
            </a:pPr>
            <a:r>
              <a:rPr sz="2000" b="1" spc="-5" dirty="0">
                <a:latin typeface="Verdana"/>
                <a:cs typeface="Verdana"/>
              </a:rPr>
              <a:t>лично</a:t>
            </a:r>
            <a:r>
              <a:rPr sz="2000" b="1" spc="2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в </a:t>
            </a:r>
            <a:r>
              <a:rPr sz="2000" spc="-5" dirty="0">
                <a:latin typeface="Verdana"/>
                <a:cs typeface="Verdana"/>
              </a:rPr>
              <a:t>общеобразовательную</a:t>
            </a:r>
            <a:r>
              <a:rPr sz="2000" spc="-20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организацию.</a:t>
            </a:r>
            <a:endParaRPr sz="2000" dirty="0">
              <a:latin typeface="Verdana"/>
              <a:cs typeface="Verdana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7" y="-129988"/>
            <a:ext cx="2743200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-38419"/>
            <a:ext cx="2743200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38962" y="482346"/>
            <a:ext cx="11248238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0" marR="5080" indent="0">
              <a:lnSpc>
                <a:spcPct val="100000"/>
              </a:lnSpc>
              <a:spcBef>
                <a:spcPts val="100"/>
              </a:spcBef>
              <a:buNone/>
            </a:pPr>
            <a:r>
              <a:rPr lang="ru-RU" sz="2400" spc="-5" dirty="0" smtClean="0">
                <a:solidFill>
                  <a:srgbClr val="001F5F"/>
                </a:solidFill>
                <a:latin typeface="Verdana"/>
                <a:cs typeface="Verdana"/>
              </a:rPr>
              <a:t>   </a:t>
            </a:r>
            <a:endParaRPr sz="2400" dirty="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80059" y="1338072"/>
            <a:ext cx="11231880" cy="4764405"/>
          </a:xfrm>
          <a:custGeom>
            <a:avLst/>
            <a:gdLst/>
            <a:ahLst/>
            <a:cxnLst/>
            <a:rect l="l" t="t" r="r" b="b"/>
            <a:pathLst>
              <a:path w="11231880" h="4764405">
                <a:moveTo>
                  <a:pt x="0" y="4764024"/>
                </a:moveTo>
                <a:lnTo>
                  <a:pt x="11231880" y="4764024"/>
                </a:lnTo>
                <a:lnTo>
                  <a:pt x="11231880" y="0"/>
                </a:lnTo>
                <a:lnTo>
                  <a:pt x="0" y="0"/>
                </a:lnTo>
                <a:lnTo>
                  <a:pt x="0" y="4764024"/>
                </a:lnTo>
                <a:close/>
              </a:path>
            </a:pathLst>
          </a:custGeom>
          <a:ln w="12192">
            <a:solidFill>
              <a:srgbClr val="66C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58190" y="1723389"/>
            <a:ext cx="871474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202940" algn="l"/>
                <a:tab pos="5075555" algn="l"/>
                <a:tab pos="7311390" algn="l"/>
              </a:tabLst>
            </a:pPr>
            <a:r>
              <a:rPr sz="2000" spc="-5" dirty="0">
                <a:latin typeface="Verdana"/>
                <a:cs typeface="Verdana"/>
              </a:rPr>
              <a:t>Общеобразовательная	организация	</a:t>
            </a:r>
            <a:r>
              <a:rPr sz="2000" b="1" spc="-5" dirty="0">
                <a:latin typeface="Verdana"/>
                <a:cs typeface="Verdana"/>
              </a:rPr>
              <a:t>осуществляет	проверку</a:t>
            </a:r>
            <a:endParaRPr sz="2000" dirty="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58190" y="2028189"/>
            <a:ext cx="875538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710689" algn="l"/>
                <a:tab pos="3347720" algn="l"/>
                <a:tab pos="3717925" algn="l"/>
                <a:tab pos="5321300" algn="l"/>
                <a:tab pos="5694680" algn="l"/>
                <a:tab pos="6875780" algn="l"/>
                <a:tab pos="7410450" algn="l"/>
              </a:tabLst>
            </a:pPr>
            <a:r>
              <a:rPr sz="2000" b="1" spc="-5" dirty="0">
                <a:solidFill>
                  <a:srgbClr val="001F5F"/>
                </a:solidFill>
                <a:latin typeface="Verdana"/>
                <a:cs typeface="Verdana"/>
              </a:rPr>
              <a:t>сведений</a:t>
            </a:r>
            <a:r>
              <a:rPr sz="2000" spc="-5" dirty="0">
                <a:solidFill>
                  <a:srgbClr val="001F5F"/>
                </a:solidFill>
                <a:latin typeface="Verdana"/>
                <a:cs typeface="Verdana"/>
              </a:rPr>
              <a:t>,	</a:t>
            </a:r>
            <a:r>
              <a:rPr sz="2000" dirty="0">
                <a:solidFill>
                  <a:srgbClr val="001F5F"/>
                </a:solidFill>
                <a:latin typeface="Verdana"/>
                <a:cs typeface="Verdana"/>
              </a:rPr>
              <a:t>указанных	в	</a:t>
            </a:r>
            <a:r>
              <a:rPr sz="2000" spc="-5" dirty="0">
                <a:solidFill>
                  <a:srgbClr val="001F5F"/>
                </a:solidFill>
                <a:latin typeface="Verdana"/>
                <a:cs typeface="Verdana"/>
              </a:rPr>
              <a:t>заявлении	</a:t>
            </a:r>
            <a:r>
              <a:rPr sz="2000" dirty="0">
                <a:solidFill>
                  <a:srgbClr val="001F5F"/>
                </a:solidFill>
                <a:latin typeface="Verdana"/>
                <a:cs typeface="Verdana"/>
              </a:rPr>
              <a:t>о	</a:t>
            </a:r>
            <a:r>
              <a:rPr sz="2000" spc="-5" dirty="0">
                <a:solidFill>
                  <a:srgbClr val="001F5F"/>
                </a:solidFill>
                <a:latin typeface="Verdana"/>
                <a:cs typeface="Verdana"/>
              </a:rPr>
              <a:t>приеме	</a:t>
            </a:r>
            <a:r>
              <a:rPr sz="2000" dirty="0">
                <a:solidFill>
                  <a:srgbClr val="001F5F"/>
                </a:solidFill>
                <a:latin typeface="Verdana"/>
                <a:cs typeface="Verdana"/>
              </a:rPr>
              <a:t>на	</a:t>
            </a:r>
            <a:r>
              <a:rPr sz="2000" spc="-10" dirty="0">
                <a:solidFill>
                  <a:srgbClr val="001F5F"/>
                </a:solidFill>
                <a:latin typeface="Verdana"/>
                <a:cs typeface="Verdana"/>
              </a:rPr>
              <a:t>обучение,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447403" y="1723389"/>
            <a:ext cx="2188845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solidFill>
                  <a:srgbClr val="001F5F"/>
                </a:solidFill>
                <a:latin typeface="Verdana"/>
                <a:cs typeface="Verdana"/>
              </a:rPr>
              <a:t>достоверности</a:t>
            </a:r>
            <a:endParaRPr sz="2000">
              <a:latin typeface="Verdana"/>
              <a:cs typeface="Verdana"/>
            </a:endParaRPr>
          </a:p>
          <a:p>
            <a:pPr marL="71755">
              <a:lnSpc>
                <a:spcPct val="100000"/>
              </a:lnSpc>
              <a:tabLst>
                <a:tab pos="454025" algn="l"/>
              </a:tabLst>
            </a:pPr>
            <a:r>
              <a:rPr sz="2000" dirty="0">
                <a:solidFill>
                  <a:srgbClr val="001F5F"/>
                </a:solidFill>
                <a:latin typeface="Verdana"/>
                <a:cs typeface="Verdana"/>
              </a:rPr>
              <a:t>и	</a:t>
            </a:r>
            <a:r>
              <a:rPr sz="2000" spc="-10" dirty="0">
                <a:solidFill>
                  <a:srgbClr val="001F5F"/>
                </a:solidFill>
                <a:latin typeface="Verdana"/>
                <a:cs typeface="Verdana"/>
              </a:rPr>
              <a:t>соответствия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58190" y="2332989"/>
            <a:ext cx="11078210" cy="3379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2000" spc="-10" dirty="0">
                <a:solidFill>
                  <a:srgbClr val="001F5F"/>
                </a:solidFill>
                <a:latin typeface="Verdana"/>
                <a:cs typeface="Verdana"/>
              </a:rPr>
              <a:t>де</a:t>
            </a:r>
            <a:r>
              <a:rPr sz="2000" spc="-10" dirty="0">
                <a:latin typeface="Verdana"/>
                <a:cs typeface="Verdana"/>
              </a:rPr>
              <a:t>йствительности </a:t>
            </a:r>
            <a:r>
              <a:rPr sz="2000" spc="-5" dirty="0">
                <a:latin typeface="Verdana"/>
                <a:cs typeface="Verdana"/>
              </a:rPr>
              <a:t>поданных электронных </a:t>
            </a:r>
            <a:r>
              <a:rPr sz="2000" dirty="0">
                <a:latin typeface="Verdana"/>
                <a:cs typeface="Verdana"/>
              </a:rPr>
              <a:t>образов </a:t>
            </a:r>
            <a:r>
              <a:rPr sz="2000" spc="-5" dirty="0">
                <a:latin typeface="Verdana"/>
                <a:cs typeface="Verdana"/>
              </a:rPr>
              <a:t>документов. При проведении </a:t>
            </a:r>
            <a:r>
              <a:rPr sz="2000" dirty="0">
                <a:latin typeface="Verdana"/>
                <a:cs typeface="Verdana"/>
              </a:rPr>
              <a:t> указанной</a:t>
            </a:r>
            <a:r>
              <a:rPr sz="2000" spc="5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проверки</a:t>
            </a:r>
            <a:r>
              <a:rPr sz="2000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общеобразовательная</a:t>
            </a:r>
            <a:r>
              <a:rPr sz="2000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организация</a:t>
            </a:r>
            <a:r>
              <a:rPr sz="2000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вправе</a:t>
            </a:r>
            <a:r>
              <a:rPr sz="2000" spc="-5" dirty="0">
                <a:latin typeface="Verdana"/>
                <a:cs typeface="Verdana"/>
              </a:rPr>
              <a:t> обращаться</a:t>
            </a:r>
            <a:r>
              <a:rPr sz="2000" dirty="0">
                <a:latin typeface="Verdana"/>
                <a:cs typeface="Verdana"/>
              </a:rPr>
              <a:t> к </a:t>
            </a:r>
            <a:r>
              <a:rPr sz="2000" spc="5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соответствующим</a:t>
            </a:r>
            <a:r>
              <a:rPr sz="2000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государственным</a:t>
            </a:r>
            <a:r>
              <a:rPr sz="2000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информационным</a:t>
            </a:r>
            <a:r>
              <a:rPr sz="2000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системам,</a:t>
            </a:r>
            <a:r>
              <a:rPr sz="2000" spc="68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в </a:t>
            </a:r>
            <a:r>
              <a:rPr sz="2000" spc="5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государственные</a:t>
            </a:r>
            <a:r>
              <a:rPr sz="2000" spc="-45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(муниципальные)</a:t>
            </a:r>
            <a:r>
              <a:rPr sz="2000" spc="-3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органы</a:t>
            </a:r>
            <a:r>
              <a:rPr sz="2000" spc="-1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и</a:t>
            </a:r>
            <a:r>
              <a:rPr sz="2000" spc="-20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организации.</a:t>
            </a: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950" dirty="0">
              <a:latin typeface="Verdana"/>
              <a:cs typeface="Verdana"/>
            </a:endParaRPr>
          </a:p>
          <a:p>
            <a:pPr marL="12700" marR="5080" algn="just">
              <a:lnSpc>
                <a:spcPct val="100000"/>
              </a:lnSpc>
            </a:pPr>
            <a:r>
              <a:rPr sz="2000" b="1" dirty="0">
                <a:latin typeface="Verdana"/>
                <a:cs typeface="Verdana"/>
              </a:rPr>
              <a:t>Информация</a:t>
            </a:r>
            <a:r>
              <a:rPr sz="2000" b="1" spc="5" dirty="0">
                <a:latin typeface="Verdana"/>
                <a:cs typeface="Verdana"/>
              </a:rPr>
              <a:t> </a:t>
            </a:r>
            <a:r>
              <a:rPr sz="2000" b="1" dirty="0">
                <a:latin typeface="Verdana"/>
                <a:cs typeface="Verdana"/>
              </a:rPr>
              <a:t>о</a:t>
            </a:r>
            <a:r>
              <a:rPr sz="2000" b="1" spc="5" dirty="0">
                <a:latin typeface="Verdana"/>
                <a:cs typeface="Verdana"/>
              </a:rPr>
              <a:t> </a:t>
            </a:r>
            <a:r>
              <a:rPr sz="2000" b="1" spc="-5" dirty="0">
                <a:latin typeface="Verdana"/>
                <a:cs typeface="Verdana"/>
              </a:rPr>
              <a:t>результатах</a:t>
            </a:r>
            <a:r>
              <a:rPr sz="2000" b="1" dirty="0">
                <a:latin typeface="Verdana"/>
                <a:cs typeface="Verdana"/>
              </a:rPr>
              <a:t> </a:t>
            </a:r>
            <a:r>
              <a:rPr sz="2000" b="1" spc="-5" dirty="0">
                <a:latin typeface="Verdana"/>
                <a:cs typeface="Verdana"/>
              </a:rPr>
              <a:t>рассмотрения</a:t>
            </a:r>
            <a:r>
              <a:rPr sz="2000" b="1" dirty="0">
                <a:latin typeface="Verdana"/>
                <a:cs typeface="Verdana"/>
              </a:rPr>
              <a:t> </a:t>
            </a:r>
            <a:r>
              <a:rPr sz="2000" b="1" spc="-5" dirty="0">
                <a:latin typeface="Verdana"/>
                <a:cs typeface="Verdana"/>
              </a:rPr>
              <a:t>заявления</a:t>
            </a:r>
            <a:r>
              <a:rPr sz="2000" b="1" dirty="0">
                <a:latin typeface="Verdana"/>
                <a:cs typeface="Verdana"/>
              </a:rPr>
              <a:t> о</a:t>
            </a:r>
            <a:r>
              <a:rPr sz="2000" b="1" spc="5" dirty="0">
                <a:latin typeface="Verdana"/>
                <a:cs typeface="Verdana"/>
              </a:rPr>
              <a:t> </a:t>
            </a:r>
            <a:r>
              <a:rPr sz="2000" b="1" spc="-5" dirty="0">
                <a:latin typeface="Verdana"/>
                <a:cs typeface="Verdana"/>
              </a:rPr>
              <a:t>приеме</a:t>
            </a:r>
            <a:r>
              <a:rPr sz="2000" b="1" dirty="0">
                <a:latin typeface="Verdana"/>
                <a:cs typeface="Verdana"/>
              </a:rPr>
              <a:t> </a:t>
            </a:r>
            <a:r>
              <a:rPr sz="2000" b="1" spc="-15" dirty="0">
                <a:latin typeface="Verdana"/>
                <a:cs typeface="Verdana"/>
              </a:rPr>
              <a:t>на </a:t>
            </a:r>
            <a:r>
              <a:rPr sz="2000" b="1" spc="-10" dirty="0">
                <a:latin typeface="Verdana"/>
                <a:cs typeface="Verdana"/>
              </a:rPr>
              <a:t> </a:t>
            </a:r>
            <a:r>
              <a:rPr sz="2000" b="1" spc="-5" dirty="0">
                <a:latin typeface="Verdana"/>
                <a:cs typeface="Verdana"/>
              </a:rPr>
              <a:t>обучение направляется </a:t>
            </a:r>
            <a:r>
              <a:rPr sz="2000" b="1" dirty="0">
                <a:latin typeface="Verdana"/>
                <a:cs typeface="Verdana"/>
              </a:rPr>
              <a:t>на </a:t>
            </a:r>
            <a:r>
              <a:rPr sz="2000" b="1" spc="-5" dirty="0">
                <a:latin typeface="Verdana"/>
                <a:cs typeface="Verdana"/>
              </a:rPr>
              <a:t>указанный </a:t>
            </a:r>
            <a:r>
              <a:rPr sz="2000" b="1" dirty="0">
                <a:latin typeface="Verdana"/>
                <a:cs typeface="Verdana"/>
              </a:rPr>
              <a:t>в </a:t>
            </a:r>
            <a:r>
              <a:rPr sz="2000" b="1" spc="-5" dirty="0">
                <a:latin typeface="Verdana"/>
                <a:cs typeface="Verdana"/>
              </a:rPr>
              <a:t>заявлении </a:t>
            </a:r>
            <a:r>
              <a:rPr sz="2000" b="1" dirty="0">
                <a:latin typeface="Verdana"/>
                <a:cs typeface="Verdana"/>
              </a:rPr>
              <a:t>о </a:t>
            </a:r>
            <a:r>
              <a:rPr sz="2000" b="1" spc="-5" dirty="0">
                <a:latin typeface="Verdana"/>
                <a:cs typeface="Verdana"/>
              </a:rPr>
              <a:t>приеме </a:t>
            </a:r>
            <a:r>
              <a:rPr sz="2000" b="1" dirty="0">
                <a:latin typeface="Verdana"/>
                <a:cs typeface="Verdana"/>
              </a:rPr>
              <a:t>на </a:t>
            </a:r>
            <a:r>
              <a:rPr sz="2000" b="1" spc="-5" dirty="0">
                <a:latin typeface="Verdana"/>
                <a:cs typeface="Verdana"/>
              </a:rPr>
              <a:t>обучение </a:t>
            </a:r>
            <a:r>
              <a:rPr sz="2000" b="1" dirty="0">
                <a:latin typeface="Verdana"/>
                <a:cs typeface="Verdana"/>
              </a:rPr>
              <a:t> адрес </a:t>
            </a:r>
            <a:r>
              <a:rPr sz="2000" spc="-5" dirty="0">
                <a:latin typeface="Verdana"/>
                <a:cs typeface="Verdana"/>
              </a:rPr>
              <a:t>(почтовый </a:t>
            </a:r>
            <a:r>
              <a:rPr sz="2000" dirty="0">
                <a:latin typeface="Verdana"/>
                <a:cs typeface="Verdana"/>
              </a:rPr>
              <a:t>и </a:t>
            </a:r>
            <a:r>
              <a:rPr sz="2000" spc="-5" dirty="0">
                <a:latin typeface="Verdana"/>
                <a:cs typeface="Verdana"/>
              </a:rPr>
              <a:t>(или) электронный) </a:t>
            </a:r>
            <a:r>
              <a:rPr sz="2000" b="1" dirty="0">
                <a:latin typeface="Verdana"/>
                <a:cs typeface="Verdana"/>
              </a:rPr>
              <a:t>и в </a:t>
            </a:r>
            <a:r>
              <a:rPr sz="2000" b="1" spc="-5" dirty="0">
                <a:latin typeface="Verdana"/>
                <a:cs typeface="Verdana"/>
              </a:rPr>
              <a:t>личный кабинет ЕПГУ </a:t>
            </a:r>
            <a:r>
              <a:rPr sz="2000" spc="-5" dirty="0">
                <a:latin typeface="Verdana"/>
                <a:cs typeface="Verdana"/>
              </a:rPr>
              <a:t>(при </a:t>
            </a:r>
            <a:r>
              <a:rPr sz="2000" spc="-10" dirty="0">
                <a:latin typeface="Verdana"/>
                <a:cs typeface="Verdana"/>
              </a:rPr>
              <a:t>условии </a:t>
            </a:r>
            <a:r>
              <a:rPr sz="2000" spc="-690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завершения</a:t>
            </a:r>
            <a:r>
              <a:rPr sz="2000" spc="-5" dirty="0">
                <a:latin typeface="Verdana"/>
                <a:cs typeface="Verdana"/>
              </a:rPr>
              <a:t> прохождения</a:t>
            </a:r>
            <a:r>
              <a:rPr sz="2000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процедуры</a:t>
            </a:r>
            <a:r>
              <a:rPr sz="2000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регистрации</a:t>
            </a:r>
            <a:r>
              <a:rPr sz="2000" spc="-5" dirty="0">
                <a:latin typeface="Verdana"/>
                <a:cs typeface="Verdana"/>
              </a:rPr>
              <a:t> </a:t>
            </a:r>
            <a:r>
              <a:rPr sz="2000" dirty="0">
                <a:latin typeface="Verdana"/>
                <a:cs typeface="Verdana"/>
              </a:rPr>
              <a:t>в</a:t>
            </a:r>
            <a:r>
              <a:rPr sz="2000" spc="5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единой</a:t>
            </a:r>
            <a:r>
              <a:rPr sz="2000" spc="-5" dirty="0">
                <a:latin typeface="Verdana"/>
                <a:cs typeface="Verdana"/>
              </a:rPr>
              <a:t> </a:t>
            </a:r>
            <a:r>
              <a:rPr sz="2000" spc="-10" dirty="0">
                <a:latin typeface="Verdana"/>
                <a:cs typeface="Verdana"/>
              </a:rPr>
              <a:t>системе </a:t>
            </a:r>
            <a:r>
              <a:rPr sz="2000" spc="-5" dirty="0">
                <a:latin typeface="Verdana"/>
                <a:cs typeface="Verdana"/>
              </a:rPr>
              <a:t> идентификации </a:t>
            </a:r>
            <a:r>
              <a:rPr sz="2000" dirty="0">
                <a:latin typeface="Verdana"/>
                <a:cs typeface="Verdana"/>
              </a:rPr>
              <a:t>и </a:t>
            </a:r>
            <a:r>
              <a:rPr sz="2000" spc="-5" dirty="0">
                <a:latin typeface="Verdana"/>
                <a:cs typeface="Verdana"/>
              </a:rPr>
              <a:t>аутентификации при </a:t>
            </a:r>
            <a:r>
              <a:rPr sz="2000" spc="-10" dirty="0">
                <a:latin typeface="Verdana"/>
                <a:cs typeface="Verdana"/>
              </a:rPr>
              <a:t>предоставлении согласия родителем(ями) </a:t>
            </a:r>
            <a:r>
              <a:rPr sz="2000" spc="-5" dirty="0">
                <a:latin typeface="Verdana"/>
                <a:cs typeface="Verdana"/>
              </a:rPr>
              <a:t> (законным(ыми)</a:t>
            </a:r>
            <a:r>
              <a:rPr sz="2000" spc="-30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представителем(ями)</a:t>
            </a:r>
            <a:r>
              <a:rPr sz="2000" spc="-45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ребенка</a:t>
            </a:r>
            <a:r>
              <a:rPr sz="2000" spc="-10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или</a:t>
            </a:r>
            <a:r>
              <a:rPr sz="2000" spc="-25" dirty="0">
                <a:latin typeface="Verdana"/>
                <a:cs typeface="Verdana"/>
              </a:rPr>
              <a:t> </a:t>
            </a:r>
            <a:r>
              <a:rPr sz="2000" spc="-5" dirty="0">
                <a:latin typeface="Verdana"/>
                <a:cs typeface="Verdana"/>
              </a:rPr>
              <a:t>поступающим).</a:t>
            </a:r>
            <a:endParaRPr sz="2000" dirty="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886" y="-73096"/>
            <a:ext cx="2315145" cy="1883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bject 3"/>
          <p:cNvSpPr/>
          <p:nvPr/>
        </p:nvSpPr>
        <p:spPr>
          <a:xfrm>
            <a:off x="207263" y="3047"/>
            <a:ext cx="100965" cy="1316990"/>
          </a:xfrm>
          <a:custGeom>
            <a:avLst/>
            <a:gdLst/>
            <a:ahLst/>
            <a:cxnLst/>
            <a:rect l="l" t="t" r="r" b="b"/>
            <a:pathLst>
              <a:path w="100964" h="1316990">
                <a:moveTo>
                  <a:pt x="0" y="1316736"/>
                </a:moveTo>
                <a:lnTo>
                  <a:pt x="100584" y="1316736"/>
                </a:lnTo>
                <a:lnTo>
                  <a:pt x="100584" y="0"/>
                </a:lnTo>
                <a:lnTo>
                  <a:pt x="0" y="0"/>
                </a:lnTo>
                <a:lnTo>
                  <a:pt x="0" y="1316736"/>
                </a:lnTo>
                <a:close/>
              </a:path>
            </a:pathLst>
          </a:custGeom>
          <a:solidFill>
            <a:srgbClr val="E209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819400" y="198963"/>
            <a:ext cx="9220200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r>
              <a:rPr sz="2400" spc="-5" dirty="0">
                <a:solidFill>
                  <a:srgbClr val="001F5F"/>
                </a:solidFill>
                <a:latin typeface="Verdana"/>
                <a:cs typeface="Verdana"/>
              </a:rPr>
              <a:t>Наличие</a:t>
            </a:r>
            <a:r>
              <a:rPr sz="2400" spc="-25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001F5F"/>
                </a:solidFill>
                <a:latin typeface="Verdana"/>
                <a:cs typeface="Verdana"/>
              </a:rPr>
              <a:t>права</a:t>
            </a:r>
            <a:r>
              <a:rPr sz="2400" spc="-50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Verdana"/>
                <a:cs typeface="Verdana"/>
              </a:rPr>
              <a:t>внеочередного,</a:t>
            </a:r>
            <a:endParaRPr sz="2400" dirty="0">
              <a:latin typeface="Verdana"/>
              <a:cs typeface="Verdana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ru-RU" sz="2400" spc="-5" dirty="0" smtClean="0">
                <a:solidFill>
                  <a:srgbClr val="001F5F"/>
                </a:solidFill>
                <a:latin typeface="Verdana"/>
                <a:cs typeface="Verdana"/>
              </a:rPr>
              <a:t>   </a:t>
            </a:r>
            <a:r>
              <a:rPr sz="2400" spc="-5" dirty="0" err="1" smtClean="0">
                <a:solidFill>
                  <a:srgbClr val="001F5F"/>
                </a:solidFill>
                <a:latin typeface="Verdana"/>
                <a:cs typeface="Verdana"/>
              </a:rPr>
              <a:t>первоочередного</a:t>
            </a:r>
            <a:r>
              <a:rPr sz="2400" spc="25" dirty="0" smtClean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Verdana"/>
                <a:cs typeface="Verdana"/>
              </a:rPr>
              <a:t>или</a:t>
            </a:r>
            <a:r>
              <a:rPr sz="2400" spc="-10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Verdana"/>
                <a:cs typeface="Verdana"/>
              </a:rPr>
              <a:t>преимущественного</a:t>
            </a:r>
            <a:r>
              <a:rPr sz="2400" dirty="0">
                <a:solidFill>
                  <a:srgbClr val="001F5F"/>
                </a:solidFill>
                <a:latin typeface="Verdana"/>
                <a:cs typeface="Verdana"/>
              </a:rPr>
              <a:t> приема</a:t>
            </a:r>
            <a:endParaRPr sz="2400" dirty="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971800" y="1286403"/>
            <a:ext cx="3846829" cy="490855"/>
          </a:xfrm>
          <a:prstGeom prst="rect">
            <a:avLst/>
          </a:prstGeom>
          <a:solidFill>
            <a:srgbClr val="15B8E4"/>
          </a:solidFill>
        </p:spPr>
        <p:txBody>
          <a:bodyPr vert="horz" wrap="square" lIns="0" tIns="60960" rIns="0" bIns="0" rtlCol="0">
            <a:spAutoFit/>
          </a:bodyPr>
          <a:lstStyle/>
          <a:p>
            <a:pPr marL="442595">
              <a:lnSpc>
                <a:spcPct val="100000"/>
              </a:lnSpc>
              <a:spcBef>
                <a:spcPts val="480"/>
              </a:spcBef>
            </a:pPr>
            <a:r>
              <a:rPr sz="2400" b="1" spc="-5" dirty="0">
                <a:solidFill>
                  <a:srgbClr val="001F5F"/>
                </a:solidFill>
                <a:latin typeface="Verdana"/>
                <a:cs typeface="Verdana"/>
              </a:rPr>
              <a:t>Первоочередное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162800" y="1270699"/>
            <a:ext cx="3732529" cy="490855"/>
          </a:xfrm>
          <a:prstGeom prst="rect">
            <a:avLst/>
          </a:prstGeom>
          <a:solidFill>
            <a:srgbClr val="15B8E4"/>
          </a:solidFill>
        </p:spPr>
        <p:txBody>
          <a:bodyPr vert="horz" wrap="square" lIns="0" tIns="60960" rIns="0" bIns="0" rtlCol="0">
            <a:spAutoFit/>
          </a:bodyPr>
          <a:lstStyle/>
          <a:p>
            <a:pPr marL="136525">
              <a:lnSpc>
                <a:spcPct val="100000"/>
              </a:lnSpc>
              <a:spcBef>
                <a:spcPts val="480"/>
              </a:spcBef>
            </a:pPr>
            <a:r>
              <a:rPr sz="2400" b="1" spc="-5" dirty="0">
                <a:solidFill>
                  <a:srgbClr val="001F5F"/>
                </a:solidFill>
                <a:latin typeface="Verdana"/>
                <a:cs typeface="Verdana"/>
              </a:rPr>
              <a:t>Преимущественное</a:t>
            </a:r>
            <a:endParaRPr sz="2400" dirty="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953871" y="1927859"/>
            <a:ext cx="3846829" cy="3977371"/>
          </a:xfrm>
          <a:prstGeom prst="rect">
            <a:avLst/>
          </a:prstGeom>
          <a:ln w="12192">
            <a:solidFill>
              <a:srgbClr val="15B8E4"/>
            </a:solidFill>
          </a:ln>
        </p:spPr>
        <p:txBody>
          <a:bodyPr vert="horz" wrap="square" lIns="0" tIns="98425" rIns="0" bIns="0" rtlCol="0">
            <a:spAutoFit/>
          </a:bodyPr>
          <a:lstStyle/>
          <a:p>
            <a:pPr marL="215265" indent="-123825">
              <a:lnSpc>
                <a:spcPct val="100000"/>
              </a:lnSpc>
              <a:spcBef>
                <a:spcPts val="775"/>
              </a:spcBef>
              <a:buClr>
                <a:srgbClr val="001F5F"/>
              </a:buClr>
              <a:buChar char="-"/>
              <a:tabLst>
                <a:tab pos="215900" algn="l"/>
              </a:tabLst>
            </a:pPr>
            <a:r>
              <a:rPr sz="1200" dirty="0">
                <a:latin typeface="Verdana"/>
                <a:cs typeface="Verdana"/>
              </a:rPr>
              <a:t>дети</a:t>
            </a:r>
            <a:r>
              <a:rPr sz="1200" spc="-25" dirty="0">
                <a:latin typeface="Verdana"/>
                <a:cs typeface="Verdana"/>
              </a:rPr>
              <a:t> </a:t>
            </a:r>
            <a:r>
              <a:rPr sz="1200" b="1" spc="-5" dirty="0">
                <a:latin typeface="Verdana"/>
                <a:cs typeface="Verdana"/>
              </a:rPr>
              <a:t>военнослужащих</a:t>
            </a:r>
            <a:r>
              <a:rPr sz="1200" b="1" spc="-25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по</a:t>
            </a:r>
            <a:r>
              <a:rPr sz="1200" spc="-2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месту</a:t>
            </a:r>
            <a:endParaRPr sz="1200" dirty="0">
              <a:latin typeface="Verdana"/>
              <a:cs typeface="Verdana"/>
            </a:endParaRPr>
          </a:p>
          <a:p>
            <a:pPr marL="92075">
              <a:lnSpc>
                <a:spcPct val="100000"/>
              </a:lnSpc>
            </a:pPr>
            <a:r>
              <a:rPr sz="1200" spc="-5" dirty="0">
                <a:latin typeface="Verdana"/>
                <a:cs typeface="Verdana"/>
              </a:rPr>
              <a:t>жительства</a:t>
            </a:r>
            <a:r>
              <a:rPr sz="1200" spc="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их</a:t>
            </a:r>
            <a:r>
              <a:rPr sz="1200" spc="1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семей</a:t>
            </a:r>
            <a:r>
              <a:rPr sz="1200" spc="-2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(проходят</a:t>
            </a:r>
            <a:r>
              <a:rPr sz="1200" spc="2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военную</a:t>
            </a:r>
            <a:endParaRPr sz="1200" dirty="0">
              <a:latin typeface="Verdana"/>
              <a:cs typeface="Verdana"/>
            </a:endParaRPr>
          </a:p>
          <a:p>
            <a:pPr marL="92075" marR="102870">
              <a:lnSpc>
                <a:spcPct val="100000"/>
              </a:lnSpc>
            </a:pPr>
            <a:r>
              <a:rPr sz="1200" spc="-5" dirty="0">
                <a:latin typeface="Verdana"/>
                <a:cs typeface="Verdana"/>
              </a:rPr>
              <a:t>службу</a:t>
            </a:r>
            <a:r>
              <a:rPr sz="1200" spc="15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по </a:t>
            </a:r>
            <a:r>
              <a:rPr sz="1200" spc="-5" dirty="0">
                <a:latin typeface="Verdana"/>
                <a:cs typeface="Verdana"/>
              </a:rPr>
              <a:t>контракту</a:t>
            </a:r>
            <a:r>
              <a:rPr sz="1200" spc="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или</a:t>
            </a:r>
            <a:r>
              <a:rPr sz="120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военную</a:t>
            </a:r>
            <a:r>
              <a:rPr sz="120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службу</a:t>
            </a:r>
            <a:r>
              <a:rPr sz="1200" spc="15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по </a:t>
            </a:r>
            <a:r>
              <a:rPr sz="1200" spc="-409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призыву </a:t>
            </a:r>
            <a:r>
              <a:rPr sz="1200" dirty="0">
                <a:latin typeface="Verdana"/>
                <a:cs typeface="Verdana"/>
              </a:rPr>
              <a:t>Федеральный </a:t>
            </a:r>
            <a:r>
              <a:rPr sz="1200" spc="-5" dirty="0">
                <a:latin typeface="Verdana"/>
                <a:cs typeface="Verdana"/>
              </a:rPr>
              <a:t>закон </a:t>
            </a:r>
            <a:r>
              <a:rPr sz="1200" dirty="0">
                <a:latin typeface="Verdana"/>
                <a:cs typeface="Verdana"/>
              </a:rPr>
              <a:t>от </a:t>
            </a:r>
            <a:r>
              <a:rPr sz="1200" spc="-5" dirty="0">
                <a:latin typeface="Verdana"/>
                <a:cs typeface="Verdana"/>
              </a:rPr>
              <a:t>27.05.1998 </a:t>
            </a:r>
            <a:r>
              <a:rPr sz="1200" dirty="0">
                <a:latin typeface="Verdana"/>
                <a:cs typeface="Verdana"/>
              </a:rPr>
              <a:t>N </a:t>
            </a:r>
            <a:r>
              <a:rPr sz="1200" spc="-409" dirty="0">
                <a:latin typeface="Verdana"/>
                <a:cs typeface="Verdana"/>
              </a:rPr>
              <a:t> </a:t>
            </a:r>
            <a:r>
              <a:rPr sz="1200" dirty="0">
                <a:latin typeface="Verdana"/>
                <a:cs typeface="Verdana"/>
              </a:rPr>
              <a:t>76-ФЗ </a:t>
            </a:r>
            <a:r>
              <a:rPr sz="1200" spc="-5" dirty="0">
                <a:latin typeface="Verdana"/>
                <a:cs typeface="Verdana"/>
              </a:rPr>
              <a:t>(ред. </a:t>
            </a:r>
            <a:r>
              <a:rPr sz="1200" dirty="0">
                <a:latin typeface="Verdana"/>
                <a:cs typeface="Verdana"/>
              </a:rPr>
              <a:t>от </a:t>
            </a:r>
            <a:r>
              <a:rPr sz="1200" spc="-5" dirty="0">
                <a:latin typeface="Verdana"/>
                <a:cs typeface="Verdana"/>
              </a:rPr>
              <a:t>29.12.2022) </a:t>
            </a:r>
            <a:r>
              <a:rPr sz="1200" dirty="0">
                <a:latin typeface="Verdana"/>
                <a:cs typeface="Verdana"/>
              </a:rPr>
              <a:t>"О </a:t>
            </a:r>
            <a:r>
              <a:rPr sz="1200" spc="-5" dirty="0">
                <a:latin typeface="Verdana"/>
                <a:cs typeface="Verdana"/>
              </a:rPr>
              <a:t>статусе </a:t>
            </a:r>
            <a:r>
              <a:rPr sz="1200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военнослужащих")</a:t>
            </a:r>
            <a:endParaRPr sz="1200" dirty="0">
              <a:latin typeface="Verdana"/>
              <a:cs typeface="Verdana"/>
            </a:endParaRPr>
          </a:p>
          <a:p>
            <a:pPr marL="92075">
              <a:lnSpc>
                <a:spcPct val="100000"/>
              </a:lnSpc>
            </a:pPr>
            <a:r>
              <a:rPr sz="1200" b="1" dirty="0">
                <a:latin typeface="Verdana"/>
                <a:cs typeface="Verdana"/>
              </a:rPr>
              <a:t>по</a:t>
            </a:r>
            <a:r>
              <a:rPr sz="1200" b="1" spc="-5" dirty="0">
                <a:latin typeface="Verdana"/>
                <a:cs typeface="Verdana"/>
              </a:rPr>
              <a:t> месту</a:t>
            </a:r>
            <a:r>
              <a:rPr sz="1200" b="1" spc="-20" dirty="0">
                <a:latin typeface="Verdana"/>
                <a:cs typeface="Verdana"/>
              </a:rPr>
              <a:t> </a:t>
            </a:r>
            <a:r>
              <a:rPr sz="1200" b="1" spc="-5" dirty="0">
                <a:latin typeface="Verdana"/>
                <a:cs typeface="Verdana"/>
              </a:rPr>
              <a:t>жительства</a:t>
            </a:r>
            <a:r>
              <a:rPr sz="1200" b="1" spc="-25" dirty="0">
                <a:latin typeface="Verdana"/>
                <a:cs typeface="Verdana"/>
              </a:rPr>
              <a:t> </a:t>
            </a:r>
            <a:r>
              <a:rPr sz="1200" b="1" spc="-5" dirty="0">
                <a:latin typeface="Verdana"/>
                <a:cs typeface="Verdana"/>
              </a:rPr>
              <a:t>независимо</a:t>
            </a:r>
            <a:r>
              <a:rPr sz="1200" b="1" spc="-20" dirty="0">
                <a:latin typeface="Verdana"/>
                <a:cs typeface="Verdana"/>
              </a:rPr>
              <a:t> </a:t>
            </a:r>
            <a:r>
              <a:rPr sz="1200" b="1" dirty="0">
                <a:latin typeface="Verdana"/>
                <a:cs typeface="Verdana"/>
              </a:rPr>
              <a:t>от</a:t>
            </a:r>
            <a:endParaRPr sz="1200" dirty="0">
              <a:latin typeface="Verdana"/>
              <a:cs typeface="Verdana"/>
            </a:endParaRPr>
          </a:p>
          <a:p>
            <a:pPr marL="92075">
              <a:lnSpc>
                <a:spcPct val="100000"/>
              </a:lnSpc>
              <a:spcBef>
                <a:spcPts val="5"/>
              </a:spcBef>
            </a:pPr>
            <a:r>
              <a:rPr sz="1200" b="1" spc="-5" dirty="0">
                <a:latin typeface="Verdana"/>
                <a:cs typeface="Verdana"/>
              </a:rPr>
              <a:t>формы</a:t>
            </a:r>
            <a:r>
              <a:rPr sz="1200" b="1" spc="-15" dirty="0">
                <a:latin typeface="Verdana"/>
                <a:cs typeface="Verdana"/>
              </a:rPr>
              <a:t> </a:t>
            </a:r>
            <a:r>
              <a:rPr sz="1200" b="1" spc="-5" dirty="0">
                <a:solidFill>
                  <a:srgbClr val="001F5F"/>
                </a:solidFill>
                <a:latin typeface="Verdana"/>
                <a:cs typeface="Verdana"/>
              </a:rPr>
              <a:t>собственности:</a:t>
            </a:r>
            <a:endParaRPr sz="1200" dirty="0">
              <a:latin typeface="Verdana"/>
              <a:cs typeface="Verdana"/>
            </a:endParaRPr>
          </a:p>
          <a:p>
            <a:pPr marL="215265" indent="-123825">
              <a:lnSpc>
                <a:spcPct val="100000"/>
              </a:lnSpc>
              <a:buChar char="-"/>
              <a:tabLst>
                <a:tab pos="215900" algn="l"/>
              </a:tabLst>
            </a:pPr>
            <a:r>
              <a:rPr sz="1200" dirty="0">
                <a:solidFill>
                  <a:srgbClr val="001F5F"/>
                </a:solidFill>
                <a:latin typeface="Verdana"/>
                <a:cs typeface="Verdana"/>
              </a:rPr>
              <a:t>дети</a:t>
            </a:r>
            <a:r>
              <a:rPr sz="1200" spc="-20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1200" spc="-5" dirty="0">
                <a:solidFill>
                  <a:srgbClr val="001F5F"/>
                </a:solidFill>
                <a:latin typeface="Verdana"/>
                <a:cs typeface="Verdana"/>
              </a:rPr>
              <a:t>сотрудников</a:t>
            </a:r>
            <a:r>
              <a:rPr sz="1200" spc="-10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1200" b="1" spc="-5" dirty="0">
                <a:solidFill>
                  <a:srgbClr val="001F5F"/>
                </a:solidFill>
                <a:latin typeface="Verdana"/>
                <a:cs typeface="Verdana"/>
              </a:rPr>
              <a:t>полиции</a:t>
            </a:r>
            <a:endParaRPr sz="1200" dirty="0">
              <a:latin typeface="Verdana"/>
              <a:cs typeface="Verdana"/>
            </a:endParaRPr>
          </a:p>
          <a:p>
            <a:pPr marL="92075" marR="194310">
              <a:lnSpc>
                <a:spcPct val="100000"/>
              </a:lnSpc>
              <a:buChar char="-"/>
              <a:tabLst>
                <a:tab pos="215900" algn="l"/>
              </a:tabLst>
            </a:pPr>
            <a:r>
              <a:rPr sz="1200" dirty="0">
                <a:solidFill>
                  <a:srgbClr val="001F5F"/>
                </a:solidFill>
                <a:latin typeface="Verdana"/>
                <a:cs typeface="Verdana"/>
              </a:rPr>
              <a:t>дети </a:t>
            </a:r>
            <a:r>
              <a:rPr sz="1200" spc="-5" dirty="0">
                <a:solidFill>
                  <a:srgbClr val="001F5F"/>
                </a:solidFill>
                <a:latin typeface="Verdana"/>
                <a:cs typeface="Verdana"/>
              </a:rPr>
              <a:t>сотрудников </a:t>
            </a:r>
            <a:r>
              <a:rPr sz="1200" b="1" dirty="0">
                <a:solidFill>
                  <a:srgbClr val="001F5F"/>
                </a:solidFill>
                <a:latin typeface="Verdana"/>
                <a:cs typeface="Verdana"/>
              </a:rPr>
              <a:t>органов </a:t>
            </a:r>
            <a:r>
              <a:rPr sz="1200" b="1" spc="-5" dirty="0">
                <a:solidFill>
                  <a:srgbClr val="001F5F"/>
                </a:solidFill>
                <a:latin typeface="Verdana"/>
                <a:cs typeface="Verdana"/>
              </a:rPr>
              <a:t>внутренних </a:t>
            </a:r>
            <a:r>
              <a:rPr sz="1200" b="1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1200" b="1" spc="-5" dirty="0">
                <a:solidFill>
                  <a:srgbClr val="001F5F"/>
                </a:solidFill>
                <a:latin typeface="Verdana"/>
                <a:cs typeface="Verdana"/>
              </a:rPr>
              <a:t>дел</a:t>
            </a:r>
            <a:r>
              <a:rPr sz="1200" spc="-5" dirty="0">
                <a:solidFill>
                  <a:srgbClr val="001F5F"/>
                </a:solidFill>
                <a:latin typeface="Verdana"/>
                <a:cs typeface="Verdana"/>
              </a:rPr>
              <a:t>,</a:t>
            </a:r>
            <a:r>
              <a:rPr sz="1200" dirty="0">
                <a:solidFill>
                  <a:srgbClr val="001F5F"/>
                </a:solidFill>
                <a:latin typeface="Verdana"/>
                <a:cs typeface="Verdana"/>
              </a:rPr>
              <a:t> не</a:t>
            </a:r>
            <a:r>
              <a:rPr sz="1200" spc="-15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1200" spc="-5" dirty="0">
                <a:solidFill>
                  <a:srgbClr val="001F5F"/>
                </a:solidFill>
                <a:latin typeface="Verdana"/>
                <a:cs typeface="Verdana"/>
              </a:rPr>
              <a:t>являющихся</a:t>
            </a:r>
            <a:r>
              <a:rPr sz="1200" spc="25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1200" spc="-5" dirty="0">
                <a:solidFill>
                  <a:srgbClr val="001F5F"/>
                </a:solidFill>
                <a:latin typeface="Verdana"/>
                <a:cs typeface="Verdana"/>
              </a:rPr>
              <a:t>сотрудниками</a:t>
            </a:r>
            <a:r>
              <a:rPr sz="1200" spc="10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1200" spc="-5" dirty="0">
                <a:solidFill>
                  <a:srgbClr val="001F5F"/>
                </a:solidFill>
                <a:latin typeface="Verdana"/>
                <a:cs typeface="Verdana"/>
              </a:rPr>
              <a:t>полиции</a:t>
            </a:r>
            <a:endParaRPr sz="1200" dirty="0">
              <a:latin typeface="Verdana"/>
              <a:cs typeface="Verdana"/>
            </a:endParaRPr>
          </a:p>
          <a:p>
            <a:pPr marL="92075" marR="90170">
              <a:lnSpc>
                <a:spcPct val="100000"/>
              </a:lnSpc>
              <a:buChar char="-"/>
              <a:tabLst>
                <a:tab pos="378460" algn="l"/>
                <a:tab pos="379095" algn="l"/>
              </a:tabLst>
            </a:pPr>
            <a:r>
              <a:rPr sz="1200" dirty="0">
                <a:solidFill>
                  <a:srgbClr val="001F5F"/>
                </a:solidFill>
                <a:latin typeface="Verdana"/>
                <a:cs typeface="Verdana"/>
              </a:rPr>
              <a:t>дети </a:t>
            </a:r>
            <a:r>
              <a:rPr sz="1200" spc="-5" dirty="0">
                <a:solidFill>
                  <a:srgbClr val="001F5F"/>
                </a:solidFill>
                <a:latin typeface="Verdana"/>
                <a:cs typeface="Verdana"/>
              </a:rPr>
              <a:t>сотрудников, имеющих </a:t>
            </a:r>
            <a:r>
              <a:rPr sz="1200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1200" b="1" spc="-5" dirty="0">
                <a:solidFill>
                  <a:srgbClr val="001F5F"/>
                </a:solidFill>
                <a:latin typeface="Verdana"/>
                <a:cs typeface="Verdana"/>
              </a:rPr>
              <a:t>специальные </a:t>
            </a:r>
            <a:r>
              <a:rPr sz="1200" b="1" dirty="0">
                <a:solidFill>
                  <a:srgbClr val="001F5F"/>
                </a:solidFill>
                <a:latin typeface="Verdana"/>
                <a:cs typeface="Verdana"/>
              </a:rPr>
              <a:t>звания </a:t>
            </a:r>
            <a:r>
              <a:rPr sz="1200" dirty="0">
                <a:solidFill>
                  <a:srgbClr val="001F5F"/>
                </a:solidFill>
                <a:latin typeface="Verdana"/>
                <a:cs typeface="Verdana"/>
              </a:rPr>
              <a:t>и </a:t>
            </a:r>
            <a:r>
              <a:rPr sz="1200" spc="-5" dirty="0">
                <a:solidFill>
                  <a:srgbClr val="001F5F"/>
                </a:solidFill>
                <a:latin typeface="Verdana"/>
                <a:cs typeface="Verdana"/>
              </a:rPr>
              <a:t>проходящих службу </a:t>
            </a:r>
            <a:r>
              <a:rPr sz="1200" spc="-409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001F5F"/>
                </a:solidFill>
                <a:latin typeface="Verdana"/>
                <a:cs typeface="Verdana"/>
              </a:rPr>
              <a:t>в</a:t>
            </a:r>
            <a:r>
              <a:rPr sz="1200" spc="-5" dirty="0">
                <a:solidFill>
                  <a:srgbClr val="001F5F"/>
                </a:solidFill>
                <a:latin typeface="Verdana"/>
                <a:cs typeface="Verdana"/>
              </a:rPr>
              <a:t> учреждениях </a:t>
            </a:r>
            <a:r>
              <a:rPr sz="1200" dirty="0">
                <a:solidFill>
                  <a:srgbClr val="001F5F"/>
                </a:solidFill>
                <a:latin typeface="Verdana"/>
                <a:cs typeface="Verdana"/>
              </a:rPr>
              <a:t>и </a:t>
            </a:r>
            <a:r>
              <a:rPr sz="1200" spc="-5" dirty="0">
                <a:solidFill>
                  <a:srgbClr val="001F5F"/>
                </a:solidFill>
                <a:latin typeface="Verdana"/>
                <a:cs typeface="Verdana"/>
              </a:rPr>
              <a:t>органах</a:t>
            </a:r>
            <a:r>
              <a:rPr sz="1200" spc="10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1200" b="1" dirty="0">
                <a:solidFill>
                  <a:srgbClr val="001F5F"/>
                </a:solidFill>
                <a:latin typeface="Verdana"/>
                <a:cs typeface="Verdana"/>
              </a:rPr>
              <a:t>уголовно- </a:t>
            </a:r>
            <a:r>
              <a:rPr sz="1200" b="1" spc="5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1200" b="1" spc="-5" dirty="0">
                <a:solidFill>
                  <a:srgbClr val="001F5F"/>
                </a:solidFill>
                <a:latin typeface="Verdana"/>
                <a:cs typeface="Verdana"/>
              </a:rPr>
              <a:t>исполнительной</a:t>
            </a:r>
            <a:r>
              <a:rPr sz="1200" b="1" spc="-40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1200" b="1" spc="-5" dirty="0">
                <a:solidFill>
                  <a:srgbClr val="001F5F"/>
                </a:solidFill>
                <a:latin typeface="Verdana"/>
                <a:cs typeface="Verdana"/>
              </a:rPr>
              <a:t>системы</a:t>
            </a:r>
            <a:r>
              <a:rPr sz="1200" spc="-5" dirty="0">
                <a:solidFill>
                  <a:srgbClr val="001F5F"/>
                </a:solidFill>
                <a:latin typeface="Verdana"/>
                <a:cs typeface="Verdana"/>
              </a:rPr>
              <a:t>,</a:t>
            </a:r>
            <a:r>
              <a:rPr sz="1200" spc="-20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001F5F"/>
                </a:solidFill>
                <a:latin typeface="Verdana"/>
                <a:cs typeface="Verdana"/>
              </a:rPr>
              <a:t>органах</a:t>
            </a:r>
            <a:endParaRPr sz="1200" dirty="0">
              <a:latin typeface="Verdana"/>
              <a:cs typeface="Verdana"/>
            </a:endParaRPr>
          </a:p>
          <a:p>
            <a:pPr marL="92075" marR="144780">
              <a:lnSpc>
                <a:spcPct val="100000"/>
              </a:lnSpc>
            </a:pPr>
            <a:r>
              <a:rPr sz="1200" b="1" spc="-5" dirty="0">
                <a:solidFill>
                  <a:srgbClr val="001F5F"/>
                </a:solidFill>
                <a:latin typeface="Verdana"/>
                <a:cs typeface="Verdana"/>
              </a:rPr>
              <a:t>принудительного исполнения </a:t>
            </a:r>
            <a:r>
              <a:rPr sz="1200" spc="-5" dirty="0">
                <a:solidFill>
                  <a:srgbClr val="001F5F"/>
                </a:solidFill>
                <a:latin typeface="Verdana"/>
                <a:cs typeface="Verdana"/>
              </a:rPr>
              <a:t>Российской </a:t>
            </a:r>
            <a:r>
              <a:rPr sz="1200" spc="-409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1200" spc="-5" dirty="0">
                <a:solidFill>
                  <a:srgbClr val="001F5F"/>
                </a:solidFill>
                <a:latin typeface="Verdana"/>
                <a:cs typeface="Verdana"/>
              </a:rPr>
              <a:t>Федерации, </a:t>
            </a:r>
            <a:r>
              <a:rPr sz="1200" dirty="0">
                <a:solidFill>
                  <a:srgbClr val="001F5F"/>
                </a:solidFill>
                <a:latin typeface="Verdana"/>
                <a:cs typeface="Verdana"/>
              </a:rPr>
              <a:t>федеральной</a:t>
            </a:r>
            <a:endParaRPr sz="1200" dirty="0">
              <a:latin typeface="Verdana"/>
              <a:cs typeface="Verdana"/>
            </a:endParaRPr>
          </a:p>
          <a:p>
            <a:pPr marL="92075" marR="90805">
              <a:lnSpc>
                <a:spcPct val="100000"/>
              </a:lnSpc>
            </a:pPr>
            <a:r>
              <a:rPr sz="1200" b="1" spc="-5" dirty="0">
                <a:solidFill>
                  <a:srgbClr val="001F5F"/>
                </a:solidFill>
                <a:latin typeface="Verdana"/>
                <a:cs typeface="Verdana"/>
              </a:rPr>
              <a:t>противопожарной</a:t>
            </a:r>
            <a:r>
              <a:rPr sz="1200" b="1" spc="10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1200" spc="-5" dirty="0">
                <a:solidFill>
                  <a:srgbClr val="001F5F"/>
                </a:solidFill>
                <a:latin typeface="Verdana"/>
                <a:cs typeface="Verdana"/>
              </a:rPr>
              <a:t>службе</a:t>
            </a:r>
            <a:r>
              <a:rPr sz="1200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1200" spc="-5" dirty="0">
                <a:solidFill>
                  <a:srgbClr val="001F5F"/>
                </a:solidFill>
                <a:latin typeface="Verdana"/>
                <a:cs typeface="Verdana"/>
              </a:rPr>
              <a:t>Государственной </a:t>
            </a:r>
            <a:r>
              <a:rPr sz="1200" spc="-409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1200" spc="-5" dirty="0">
                <a:solidFill>
                  <a:srgbClr val="001F5F"/>
                </a:solidFill>
                <a:latin typeface="Verdana"/>
                <a:cs typeface="Verdana"/>
              </a:rPr>
              <a:t>противопожарной службы </a:t>
            </a:r>
            <a:r>
              <a:rPr sz="1200" dirty="0">
                <a:solidFill>
                  <a:srgbClr val="001F5F"/>
                </a:solidFill>
                <a:latin typeface="Verdana"/>
                <a:cs typeface="Verdana"/>
              </a:rPr>
              <a:t>и </a:t>
            </a:r>
            <a:r>
              <a:rPr sz="1200" b="1" spc="-5" dirty="0">
                <a:solidFill>
                  <a:srgbClr val="001F5F"/>
                </a:solidFill>
                <a:latin typeface="Verdana"/>
                <a:cs typeface="Verdana"/>
              </a:rPr>
              <a:t>таможенных </a:t>
            </a:r>
            <a:r>
              <a:rPr sz="1200" b="1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1200" b="1" spc="-5" dirty="0">
                <a:solidFill>
                  <a:srgbClr val="001F5F"/>
                </a:solidFill>
                <a:latin typeface="Verdana"/>
                <a:cs typeface="Verdana"/>
              </a:rPr>
              <a:t>органах </a:t>
            </a:r>
            <a:r>
              <a:rPr sz="1200" spc="-5" dirty="0">
                <a:solidFill>
                  <a:srgbClr val="001F5F"/>
                </a:solidFill>
                <a:latin typeface="Verdana"/>
                <a:cs typeface="Verdana"/>
              </a:rPr>
              <a:t>Российской</a:t>
            </a:r>
            <a:r>
              <a:rPr sz="1200" spc="-15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1200" spc="-5" dirty="0">
                <a:solidFill>
                  <a:srgbClr val="001F5F"/>
                </a:solidFill>
                <a:latin typeface="Verdana"/>
                <a:cs typeface="Verdana"/>
              </a:rPr>
              <a:t>Федерации</a:t>
            </a:r>
            <a:endParaRPr sz="1200" dirty="0">
              <a:latin typeface="Verdana"/>
              <a:cs typeface="Verdana"/>
            </a:endParaRPr>
          </a:p>
          <a:p>
            <a:pPr marL="92075" marR="751205">
              <a:lnSpc>
                <a:spcPct val="100000"/>
              </a:lnSpc>
              <a:buFont typeface="Verdana"/>
              <a:buChar char="-"/>
              <a:tabLst>
                <a:tab pos="378460" algn="l"/>
                <a:tab pos="379095" algn="l"/>
              </a:tabLst>
            </a:pPr>
            <a:r>
              <a:rPr lang="ru-RU" sz="1200" b="1" spc="-5" dirty="0" smtClean="0">
                <a:solidFill>
                  <a:srgbClr val="001F5F"/>
                </a:solidFill>
                <a:latin typeface="Verdana"/>
                <a:cs typeface="Verdana"/>
              </a:rPr>
              <a:t>Дети участников СВО.</a:t>
            </a:r>
            <a:endParaRPr sz="1200" dirty="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126941" y="1981200"/>
            <a:ext cx="3732529" cy="3147015"/>
          </a:xfrm>
          <a:prstGeom prst="rect">
            <a:avLst/>
          </a:prstGeom>
          <a:ln w="12192">
            <a:solidFill>
              <a:srgbClr val="15B8E4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0"/>
              </a:spcBef>
            </a:pPr>
            <a:endParaRPr sz="1250" dirty="0">
              <a:latin typeface="Times New Roman"/>
              <a:cs typeface="Times New Roman"/>
            </a:endParaRPr>
          </a:p>
          <a:p>
            <a:pPr marL="92075" marR="247015" algn="just">
              <a:lnSpc>
                <a:spcPct val="100000"/>
              </a:lnSpc>
            </a:pPr>
            <a:r>
              <a:rPr sz="1200" b="1" dirty="0">
                <a:solidFill>
                  <a:srgbClr val="001F5F"/>
                </a:solidFill>
                <a:latin typeface="Verdana"/>
                <a:cs typeface="Verdana"/>
              </a:rPr>
              <a:t>- </a:t>
            </a:r>
            <a:r>
              <a:rPr sz="1200" b="1" spc="-5" dirty="0">
                <a:solidFill>
                  <a:srgbClr val="001F5F"/>
                </a:solidFill>
                <a:latin typeface="Verdana"/>
                <a:cs typeface="Verdana"/>
              </a:rPr>
              <a:t>ребенок, </a:t>
            </a:r>
            <a:r>
              <a:rPr sz="1200" b="1" dirty="0">
                <a:solidFill>
                  <a:srgbClr val="001F5F"/>
                </a:solidFill>
                <a:latin typeface="Verdana"/>
                <a:cs typeface="Verdana"/>
              </a:rPr>
              <a:t>в том </a:t>
            </a:r>
            <a:r>
              <a:rPr sz="1200" b="1" spc="-5" dirty="0">
                <a:solidFill>
                  <a:srgbClr val="001F5F"/>
                </a:solidFill>
                <a:latin typeface="Verdana"/>
                <a:cs typeface="Verdana"/>
              </a:rPr>
              <a:t>числе усыновленный </a:t>
            </a:r>
            <a:r>
              <a:rPr sz="1200" b="1" spc="-400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1200" b="1" spc="-5" dirty="0">
                <a:solidFill>
                  <a:srgbClr val="001F5F"/>
                </a:solidFill>
                <a:latin typeface="Verdana"/>
                <a:cs typeface="Verdana"/>
              </a:rPr>
              <a:t>(удочеренный) или находящийся </a:t>
            </a:r>
            <a:r>
              <a:rPr sz="1200" b="1" dirty="0">
                <a:solidFill>
                  <a:srgbClr val="001F5F"/>
                </a:solidFill>
                <a:latin typeface="Verdana"/>
                <a:cs typeface="Verdana"/>
              </a:rPr>
              <a:t>под </a:t>
            </a:r>
            <a:r>
              <a:rPr sz="1200" b="1" spc="-400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1200" b="1" dirty="0">
                <a:solidFill>
                  <a:srgbClr val="001F5F"/>
                </a:solidFill>
                <a:latin typeface="Verdana"/>
                <a:cs typeface="Verdana"/>
              </a:rPr>
              <a:t>опекой </a:t>
            </a:r>
            <a:r>
              <a:rPr sz="1200" b="1" spc="-5" dirty="0">
                <a:solidFill>
                  <a:srgbClr val="001F5F"/>
                </a:solidFill>
                <a:latin typeface="Verdana"/>
                <a:cs typeface="Verdana"/>
              </a:rPr>
              <a:t>или попечительством </a:t>
            </a:r>
            <a:r>
              <a:rPr sz="1200" b="1" dirty="0">
                <a:solidFill>
                  <a:srgbClr val="001F5F"/>
                </a:solidFill>
                <a:latin typeface="Verdana"/>
                <a:cs typeface="Verdana"/>
              </a:rPr>
              <a:t>в </a:t>
            </a:r>
            <a:r>
              <a:rPr sz="1200" b="1" spc="-5" dirty="0">
                <a:solidFill>
                  <a:srgbClr val="001F5F"/>
                </a:solidFill>
                <a:latin typeface="Verdana"/>
                <a:cs typeface="Verdana"/>
              </a:rPr>
              <a:t>семье, </a:t>
            </a:r>
            <a:r>
              <a:rPr sz="1200" b="1" spc="-400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1200" b="1" spc="-5" dirty="0">
                <a:solidFill>
                  <a:srgbClr val="001F5F"/>
                </a:solidFill>
                <a:latin typeface="Verdana"/>
                <a:cs typeface="Verdana"/>
              </a:rPr>
              <a:t>включая приемную</a:t>
            </a:r>
            <a:r>
              <a:rPr sz="1200" b="1" spc="-15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1200" b="1" spc="-5" dirty="0">
                <a:solidFill>
                  <a:srgbClr val="001F5F"/>
                </a:solidFill>
                <a:latin typeface="Verdana"/>
                <a:cs typeface="Verdana"/>
              </a:rPr>
              <a:t>семью,</a:t>
            </a:r>
            <a:endParaRPr sz="1200" dirty="0">
              <a:latin typeface="Verdana"/>
              <a:cs typeface="Verdana"/>
            </a:endParaRPr>
          </a:p>
          <a:p>
            <a:pPr marL="92075" algn="just">
              <a:lnSpc>
                <a:spcPct val="100000"/>
              </a:lnSpc>
            </a:pPr>
            <a:r>
              <a:rPr sz="1200" b="1" spc="-5" dirty="0">
                <a:solidFill>
                  <a:srgbClr val="001F5F"/>
                </a:solidFill>
                <a:latin typeface="Verdana"/>
                <a:cs typeface="Verdana"/>
              </a:rPr>
              <a:t>патронатную</a:t>
            </a:r>
            <a:r>
              <a:rPr sz="1200" b="1" spc="-50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1200" b="1" spc="-5" dirty="0">
                <a:solidFill>
                  <a:srgbClr val="001F5F"/>
                </a:solidFill>
                <a:latin typeface="Verdana"/>
                <a:cs typeface="Verdana"/>
              </a:rPr>
              <a:t>семью,</a:t>
            </a:r>
            <a:r>
              <a:rPr sz="1200" b="1" spc="-20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1200" b="1" spc="-5" dirty="0">
                <a:solidFill>
                  <a:srgbClr val="001F5F"/>
                </a:solidFill>
                <a:latin typeface="Verdana"/>
                <a:cs typeface="Verdana"/>
              </a:rPr>
              <a:t>имеет </a:t>
            </a:r>
            <a:r>
              <a:rPr sz="1200" b="1" dirty="0">
                <a:solidFill>
                  <a:srgbClr val="001F5F"/>
                </a:solidFill>
                <a:latin typeface="Verdana"/>
                <a:cs typeface="Verdana"/>
              </a:rPr>
              <a:t>право</a:t>
            </a:r>
            <a:endParaRPr sz="1200" dirty="0">
              <a:latin typeface="Verdana"/>
              <a:cs typeface="Verdana"/>
            </a:endParaRPr>
          </a:p>
          <a:p>
            <a:pPr marL="92075" marR="432434" algn="just">
              <a:lnSpc>
                <a:spcPct val="100000"/>
              </a:lnSpc>
            </a:pPr>
            <a:r>
              <a:rPr sz="1200" b="1" spc="-5" dirty="0">
                <a:solidFill>
                  <a:srgbClr val="001F5F"/>
                </a:solidFill>
                <a:latin typeface="Verdana"/>
                <a:cs typeface="Verdana"/>
              </a:rPr>
              <a:t>преимущественного приема </a:t>
            </a:r>
            <a:r>
              <a:rPr sz="1200" b="1" dirty="0">
                <a:solidFill>
                  <a:srgbClr val="001F5F"/>
                </a:solidFill>
                <a:latin typeface="Verdana"/>
                <a:cs typeface="Verdana"/>
              </a:rPr>
              <a:t>в </a:t>
            </a:r>
            <a:r>
              <a:rPr sz="1200" b="1" spc="-5" dirty="0">
                <a:solidFill>
                  <a:srgbClr val="001F5F"/>
                </a:solidFill>
                <a:latin typeface="Verdana"/>
                <a:cs typeface="Verdana"/>
              </a:rPr>
              <a:t>ОО, </a:t>
            </a:r>
            <a:r>
              <a:rPr sz="1200" b="1" dirty="0">
                <a:solidFill>
                  <a:srgbClr val="001F5F"/>
                </a:solidFill>
                <a:latin typeface="Verdana"/>
                <a:cs typeface="Verdana"/>
              </a:rPr>
              <a:t>в </a:t>
            </a:r>
            <a:r>
              <a:rPr sz="1200" b="1" spc="-400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1200" b="1" dirty="0">
                <a:solidFill>
                  <a:srgbClr val="001F5F"/>
                </a:solidFill>
                <a:latin typeface="Verdana"/>
                <a:cs typeface="Verdana"/>
              </a:rPr>
              <a:t>которой</a:t>
            </a:r>
            <a:r>
              <a:rPr sz="1200" b="1" spc="-40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1200" b="1" spc="-5" dirty="0">
                <a:solidFill>
                  <a:srgbClr val="001F5F"/>
                </a:solidFill>
                <a:latin typeface="Verdana"/>
                <a:cs typeface="Verdana"/>
              </a:rPr>
              <a:t>обучаются</a:t>
            </a:r>
            <a:r>
              <a:rPr sz="1200" b="1" spc="-35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1200" b="1" spc="-5" dirty="0">
                <a:solidFill>
                  <a:srgbClr val="001F5F"/>
                </a:solidFill>
                <a:latin typeface="Verdana"/>
                <a:cs typeface="Verdana"/>
              </a:rPr>
              <a:t>его</a:t>
            </a:r>
            <a:r>
              <a:rPr sz="1200" b="1" dirty="0">
                <a:solidFill>
                  <a:srgbClr val="001F5F"/>
                </a:solidFill>
                <a:latin typeface="Verdana"/>
                <a:cs typeface="Verdana"/>
              </a:rPr>
              <a:t> брат</a:t>
            </a:r>
            <a:r>
              <a:rPr sz="1200" b="1" spc="-20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1200" b="1" dirty="0">
                <a:solidFill>
                  <a:srgbClr val="001F5F"/>
                </a:solidFill>
                <a:latin typeface="Verdana"/>
                <a:cs typeface="Verdana"/>
              </a:rPr>
              <a:t>и</a:t>
            </a:r>
            <a:r>
              <a:rPr sz="1200" b="1" spc="-10" dirty="0">
                <a:solidFill>
                  <a:srgbClr val="001F5F"/>
                </a:solidFill>
                <a:latin typeface="Verdana"/>
                <a:cs typeface="Verdana"/>
              </a:rPr>
              <a:t> (или) </a:t>
            </a:r>
            <a:r>
              <a:rPr sz="1200" b="1" spc="-400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1200" b="1" spc="-5" dirty="0">
                <a:solidFill>
                  <a:srgbClr val="001F5F"/>
                </a:solidFill>
                <a:latin typeface="Verdana"/>
                <a:cs typeface="Verdana"/>
              </a:rPr>
              <a:t>сестра</a:t>
            </a:r>
            <a:r>
              <a:rPr sz="1200" b="1" spc="-30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1200" b="1" spc="-5" dirty="0">
                <a:solidFill>
                  <a:srgbClr val="001F5F"/>
                </a:solidFill>
                <a:latin typeface="Verdana"/>
                <a:cs typeface="Verdana"/>
              </a:rPr>
              <a:t>(полнородные</a:t>
            </a:r>
            <a:r>
              <a:rPr sz="1200" b="1" spc="-15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1200" b="1" dirty="0">
                <a:solidFill>
                  <a:srgbClr val="001F5F"/>
                </a:solidFill>
                <a:latin typeface="Verdana"/>
                <a:cs typeface="Verdana"/>
              </a:rPr>
              <a:t>и</a:t>
            </a:r>
            <a:endParaRPr sz="1200" dirty="0">
              <a:latin typeface="Verdana"/>
              <a:cs typeface="Verdana"/>
            </a:endParaRPr>
          </a:p>
          <a:p>
            <a:pPr marL="92075" marR="501015">
              <a:lnSpc>
                <a:spcPct val="100000"/>
              </a:lnSpc>
            </a:pPr>
            <a:r>
              <a:rPr sz="1200" b="1" spc="-5" dirty="0">
                <a:solidFill>
                  <a:srgbClr val="001F5F"/>
                </a:solidFill>
                <a:latin typeface="Verdana"/>
                <a:cs typeface="Verdana"/>
              </a:rPr>
              <a:t>неполнородные, </a:t>
            </a:r>
            <a:r>
              <a:rPr sz="1200" b="1" dirty="0">
                <a:solidFill>
                  <a:srgbClr val="001F5F"/>
                </a:solidFill>
                <a:latin typeface="Verdana"/>
                <a:cs typeface="Verdana"/>
              </a:rPr>
              <a:t>усыновленные </a:t>
            </a:r>
            <a:r>
              <a:rPr sz="1200" b="1" spc="5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1200" b="1" spc="-5" dirty="0">
                <a:solidFill>
                  <a:srgbClr val="001F5F"/>
                </a:solidFill>
                <a:latin typeface="Verdana"/>
                <a:cs typeface="Verdana"/>
              </a:rPr>
              <a:t>(удочеренные),</a:t>
            </a:r>
            <a:r>
              <a:rPr sz="1200" b="1" spc="5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1200" b="1" spc="-5" dirty="0">
                <a:solidFill>
                  <a:srgbClr val="001F5F"/>
                </a:solidFill>
                <a:latin typeface="Verdana"/>
                <a:cs typeface="Verdana"/>
              </a:rPr>
              <a:t>дети,</a:t>
            </a:r>
            <a:r>
              <a:rPr sz="1200" b="1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1200" b="1" spc="-5" dirty="0">
                <a:solidFill>
                  <a:srgbClr val="001F5F"/>
                </a:solidFill>
                <a:latin typeface="Verdana"/>
                <a:cs typeface="Verdana"/>
              </a:rPr>
              <a:t>опекунами </a:t>
            </a:r>
            <a:r>
              <a:rPr sz="1200" b="1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1200" b="1" spc="-5" dirty="0">
                <a:solidFill>
                  <a:srgbClr val="001F5F"/>
                </a:solidFill>
                <a:latin typeface="Verdana"/>
                <a:cs typeface="Verdana"/>
              </a:rPr>
              <a:t>(попечителями)</a:t>
            </a:r>
            <a:r>
              <a:rPr sz="1200" b="1" spc="-25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1200" b="1" dirty="0">
                <a:solidFill>
                  <a:srgbClr val="001F5F"/>
                </a:solidFill>
                <a:latin typeface="Verdana"/>
                <a:cs typeface="Verdana"/>
              </a:rPr>
              <a:t>которых</a:t>
            </a:r>
            <a:r>
              <a:rPr sz="1200" b="1" spc="-45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1200" b="1" spc="-5" dirty="0">
                <a:solidFill>
                  <a:srgbClr val="001F5F"/>
                </a:solidFill>
                <a:latin typeface="Verdana"/>
                <a:cs typeface="Verdana"/>
              </a:rPr>
              <a:t>являются</a:t>
            </a:r>
            <a:endParaRPr sz="1200" dirty="0">
              <a:latin typeface="Verdana"/>
              <a:cs typeface="Verdana"/>
            </a:endParaRPr>
          </a:p>
          <a:p>
            <a:pPr marL="92075" marR="85090">
              <a:lnSpc>
                <a:spcPct val="100000"/>
              </a:lnSpc>
              <a:spcBef>
                <a:spcPts val="5"/>
              </a:spcBef>
            </a:pPr>
            <a:r>
              <a:rPr sz="1200" b="1" spc="-5" dirty="0">
                <a:solidFill>
                  <a:srgbClr val="001F5F"/>
                </a:solidFill>
                <a:latin typeface="Verdana"/>
                <a:cs typeface="Verdana"/>
              </a:rPr>
              <a:t>родители (законные представители) </a:t>
            </a:r>
            <a:r>
              <a:rPr sz="1200" b="1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1200" b="1" spc="-5" dirty="0">
                <a:solidFill>
                  <a:srgbClr val="001F5F"/>
                </a:solidFill>
                <a:latin typeface="Verdana"/>
                <a:cs typeface="Verdana"/>
              </a:rPr>
              <a:t>этого ребенка, или дети, родителями </a:t>
            </a:r>
            <a:r>
              <a:rPr sz="1200" b="1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1200" b="1" spc="-5" dirty="0">
                <a:solidFill>
                  <a:srgbClr val="001F5F"/>
                </a:solidFill>
                <a:latin typeface="Verdana"/>
                <a:cs typeface="Verdana"/>
              </a:rPr>
              <a:t>(законными представителями) которых </a:t>
            </a:r>
            <a:r>
              <a:rPr sz="1200" b="1" spc="-400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1200" b="1" spc="-5" dirty="0">
                <a:solidFill>
                  <a:srgbClr val="001F5F"/>
                </a:solidFill>
                <a:latin typeface="Verdana"/>
                <a:cs typeface="Verdana"/>
              </a:rPr>
              <a:t>являются опекуны (попечители) этого </a:t>
            </a:r>
            <a:r>
              <a:rPr sz="1200" b="1" dirty="0">
                <a:solidFill>
                  <a:srgbClr val="001F5F"/>
                </a:solidFill>
                <a:latin typeface="Verdana"/>
                <a:cs typeface="Verdana"/>
              </a:rPr>
              <a:t> </a:t>
            </a:r>
            <a:r>
              <a:rPr sz="1200" b="1" spc="-5" dirty="0">
                <a:solidFill>
                  <a:srgbClr val="001F5F"/>
                </a:solidFill>
                <a:latin typeface="Verdana"/>
                <a:cs typeface="Verdana"/>
              </a:rPr>
              <a:t>ребенка</a:t>
            </a:r>
            <a:endParaRPr sz="1200" dirty="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462C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462C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462C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462C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43</TotalTime>
  <Words>611</Words>
  <Application>Microsoft Office PowerPoint</Application>
  <PresentationFormat>Произвольный</PresentationFormat>
  <Paragraphs>106</Paragraphs>
  <Slides>10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Воздушный поток</vt:lpstr>
      <vt:lpstr>Office Theme</vt:lpstr>
      <vt:lpstr>1_Office Theme</vt:lpstr>
      <vt:lpstr>2_Office Theme</vt:lpstr>
      <vt:lpstr>3_Office Theme</vt:lpstr>
      <vt:lpstr>Презентация PowerPoint</vt:lpstr>
      <vt:lpstr>Особенности организации учебного процесса в 1 классе</vt:lpstr>
      <vt:lpstr>Учебный план первоклассников  на 2025-2026 учебный год</vt:lpstr>
      <vt:lpstr>Учебники и учебные пособия  для первоклассников на 2025-2026 учебный год</vt:lpstr>
      <vt:lpstr>ВНЕУРОЧНАЯ ДЕЯТЕЛЬНОСТЬ</vt:lpstr>
      <vt:lpstr>Презентация PowerPoint</vt:lpstr>
      <vt:lpstr>Презентация PowerPoint</vt:lpstr>
      <vt:lpstr>   </vt:lpstr>
      <vt:lpstr>Наличие права внеочередного,    первоочередного или преимущественного приема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qqq</cp:lastModifiedBy>
  <cp:revision>4</cp:revision>
  <dcterms:created xsi:type="dcterms:W3CDTF">2024-12-11T16:44:03Z</dcterms:created>
  <dcterms:modified xsi:type="dcterms:W3CDTF">2024-12-11T17:26:30Z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2024-02-29T00:00:00Z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2024-12-11T00:00:00Z</vt:filetime>
  </property>
</Properties>
</file>